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6858000" cx="12192000"/>
  <p:notesSz cx="7099300" cy="102346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8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CE62A26-A6A5-45C0-B70D-000A2D81E1C8}">
  <a:tblStyle styleId="{6CE62A26-A6A5-45C0-B70D-000A2D81E1C8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0E7E7"/>
          </a:solidFill>
        </a:fill>
      </a:tcStyle>
    </a:wholeTbl>
    <a:band1H>
      <a:tcTxStyle/>
      <a:tcStyle>
        <a:fill>
          <a:solidFill>
            <a:srgbClr val="E0CBCC"/>
          </a:solidFill>
        </a:fill>
      </a:tcStyle>
    </a:band1H>
    <a:band2H>
      <a:tcTxStyle/>
    </a:band2H>
    <a:band1V>
      <a:tcTxStyle/>
      <a:tcStyle>
        <a:fill>
          <a:solidFill>
            <a:srgbClr val="E0CBCC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81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slide" Target="slides/slide42.xml"/><Relationship Id="rId25" Type="http://schemas.openxmlformats.org/officeDocument/2006/relationships/slide" Target="slides/slide19.xml"/><Relationship Id="rId47" Type="http://schemas.openxmlformats.org/officeDocument/2006/relationships/slide" Target="slides/slide41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1294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AU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0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1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2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3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4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5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6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7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8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9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9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0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1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2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2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3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3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4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4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5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5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6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6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7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8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8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9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0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0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1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1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2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32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     </a:t>
            </a:r>
            <a:endParaRPr/>
          </a:p>
        </p:txBody>
      </p:sp>
      <p:sp>
        <p:nvSpPr>
          <p:cNvPr id="501" name="Google Shape;501;p32:notes"/>
          <p:cNvSpPr txBox="1"/>
          <p:nvPr>
            <p:ph idx="12" type="sldNum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3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3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4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4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5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5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6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6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7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37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7:notes"/>
          <p:cNvSpPr txBox="1"/>
          <p:nvPr>
            <p:ph idx="12" type="sldNum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8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8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9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9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0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0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1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41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2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2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9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lumn Bullets">
  <p:cSld name="1_Two Column Bulle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0" name="Google Shape;20;p2"/>
          <p:cNvSpPr txBox="1"/>
          <p:nvPr>
            <p:ph idx="1" type="body"/>
          </p:nvPr>
        </p:nvSpPr>
        <p:spPr>
          <a:xfrm>
            <a:off x="720000" y="908720"/>
            <a:ext cx="8542867" cy="44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2" type="body"/>
          </p:nvPr>
        </p:nvSpPr>
        <p:spPr>
          <a:xfrm>
            <a:off x="720000" y="1620000"/>
            <a:ext cx="5220000" cy="4529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 sz="18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3" type="body"/>
          </p:nvPr>
        </p:nvSpPr>
        <p:spPr>
          <a:xfrm>
            <a:off x="6362400" y="1620000"/>
            <a:ext cx="5220000" cy="4529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 sz="18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">
  <p:cSld name="Pictur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>
            <a:off x="720000" y="908720"/>
            <a:ext cx="8542867" cy="475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/>
          <p:nvPr>
            <p:ph idx="2" type="pic"/>
          </p:nvPr>
        </p:nvSpPr>
        <p:spPr>
          <a:xfrm>
            <a:off x="720000" y="1620000"/>
            <a:ext cx="10752000" cy="452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idx="11" type="ftr"/>
          </p:nvPr>
        </p:nvSpPr>
        <p:spPr>
          <a:xfrm>
            <a:off x="623392" y="6309321"/>
            <a:ext cx="54726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8737600" y="630932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720000" y="1620000"/>
            <a:ext cx="1080000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3"/>
          <p:cNvSpPr txBox="1"/>
          <p:nvPr/>
        </p:nvSpPr>
        <p:spPr>
          <a:xfrm>
            <a:off x="10001277" y="5715016"/>
            <a:ext cx="5715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Custom Layout">
  <p:cSld name="38_Custom Layou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651875" y="630932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95" name="Google Shape;95;p1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720000" y="1620000"/>
            <a:ext cx="8507963" cy="449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228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indent="-228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2" type="body"/>
          </p:nvPr>
        </p:nvSpPr>
        <p:spPr>
          <a:xfrm>
            <a:off x="720000" y="908720"/>
            <a:ext cx="8458276" cy="434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rgbClr val="E6E4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720000" y="2754276"/>
            <a:ext cx="6175828" cy="275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720000" y="1484784"/>
            <a:ext cx="8544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2" type="body"/>
          </p:nvPr>
        </p:nvSpPr>
        <p:spPr>
          <a:xfrm>
            <a:off x="720000" y="2133600"/>
            <a:ext cx="8542867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2">
            <a:alphaModFix/>
          </a:blip>
          <a:srcRect b="35462" l="0" r="0" t="0"/>
          <a:stretch/>
        </p:blipFill>
        <p:spPr>
          <a:xfrm>
            <a:off x="241904" y="3067670"/>
            <a:ext cx="11710747" cy="3611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3174" y="217272"/>
            <a:ext cx="2037600" cy="804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rgbClr val="E6E4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2754276"/>
            <a:ext cx="6175828" cy="275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720000" y="1484784"/>
            <a:ext cx="8544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720000" y="2133600"/>
            <a:ext cx="8542867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/>
          <p:nvPr/>
        </p:nvSpPr>
        <p:spPr>
          <a:xfrm>
            <a:off x="241904" y="3062172"/>
            <a:ext cx="4722971" cy="36330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ction_Image.jpg" id="36" name="Google Shape;36;p4"/>
          <p:cNvPicPr preferRelativeResize="0"/>
          <p:nvPr/>
        </p:nvPicPr>
        <p:blipFill rotWithShape="1">
          <a:blip r:embed="rId2">
            <a:alphaModFix/>
          </a:blip>
          <a:srcRect b="1049" l="11403" r="100" t="15467"/>
          <a:stretch/>
        </p:blipFill>
        <p:spPr>
          <a:xfrm>
            <a:off x="4964875" y="3062172"/>
            <a:ext cx="6987287" cy="36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6959" y="3448840"/>
            <a:ext cx="1943987" cy="323997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/>
        </p:nvSpPr>
        <p:spPr>
          <a:xfrm>
            <a:off x="8046796" y="5910035"/>
            <a:ext cx="3591442" cy="655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Note to user: Replace this image with your own.</a:t>
            </a:r>
            <a:endParaRPr/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</a:pPr>
            <a:r>
              <a:rPr lang="en-AU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Right click on this Placeholder box</a:t>
            </a:r>
            <a:endParaRPr/>
          </a:p>
          <a:p>
            <a:pPr indent="-266700" lvl="2" marL="2667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</a:pPr>
            <a:r>
              <a:rPr b="0" i="0" lang="en-A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Replace image</a:t>
            </a:r>
            <a:endParaRPr/>
          </a:p>
          <a:p>
            <a:pPr indent="-266700" lvl="2" marL="2667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</a:pPr>
            <a:r>
              <a:rPr b="0" i="0" lang="en-A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image and click ‘Resize image to fit in placeholder’)</a:t>
            </a:r>
            <a:endParaRPr/>
          </a:p>
        </p:txBody>
      </p:sp>
      <p:pic>
        <p:nvPicPr>
          <p:cNvPr id="39" name="Google Shape;3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3174" y="217272"/>
            <a:ext cx="2037600" cy="804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251428" y="181429"/>
            <a:ext cx="11703337" cy="6504214"/>
          </a:xfrm>
          <a:prstGeom prst="rect">
            <a:avLst/>
          </a:prstGeom>
          <a:solidFill>
            <a:srgbClr val="E6E4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ction_Image.jpg" id="42" name="Google Shape;42;p5"/>
          <p:cNvPicPr preferRelativeResize="0"/>
          <p:nvPr/>
        </p:nvPicPr>
        <p:blipFill rotWithShape="1">
          <a:blip r:embed="rId2">
            <a:alphaModFix/>
          </a:blip>
          <a:srcRect b="1604" l="561" r="462" t="15597"/>
          <a:stretch/>
        </p:blipFill>
        <p:spPr>
          <a:xfrm>
            <a:off x="251429" y="1257301"/>
            <a:ext cx="11706850" cy="541972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 txBox="1"/>
          <p:nvPr>
            <p:ph type="title"/>
          </p:nvPr>
        </p:nvSpPr>
        <p:spPr>
          <a:xfrm>
            <a:off x="720000" y="2863019"/>
            <a:ext cx="8045752" cy="608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720000" y="3485114"/>
            <a:ext cx="6407150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5"/>
          <p:cNvSpPr txBox="1"/>
          <p:nvPr/>
        </p:nvSpPr>
        <p:spPr>
          <a:xfrm>
            <a:off x="342605" y="5842000"/>
            <a:ext cx="3591442" cy="655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Note to user: Replace this image with your own.</a:t>
            </a:r>
            <a:endParaRPr/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</a:pPr>
            <a:r>
              <a:rPr lang="en-AU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Right click on this Placeholder box</a:t>
            </a:r>
            <a:endParaRPr/>
          </a:p>
          <a:p>
            <a:pPr indent="-266700" lvl="2" marL="2667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</a:pPr>
            <a:r>
              <a:rPr b="0" i="0" lang="en-A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Replace image</a:t>
            </a:r>
            <a:endParaRPr/>
          </a:p>
          <a:p>
            <a:pPr indent="-266700" lvl="2" marL="2667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</a:pPr>
            <a:r>
              <a:rPr b="0" i="0" lang="en-A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image and click ‘Resize image to fit in placeholder’)</a:t>
            </a:r>
            <a:endParaRPr/>
          </a:p>
        </p:txBody>
      </p:sp>
      <p:pic>
        <p:nvPicPr>
          <p:cNvPr id="46" name="Google Shape;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3457" y="3502203"/>
            <a:ext cx="3174822" cy="3174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3174" y="217272"/>
            <a:ext cx="2037600" cy="804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241904" y="181429"/>
            <a:ext cx="11710800" cy="6504214"/>
          </a:xfrm>
          <a:prstGeom prst="rect">
            <a:avLst/>
          </a:prstGeom>
          <a:solidFill>
            <a:srgbClr val="E6E4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6"/>
          <p:cNvSpPr txBox="1"/>
          <p:nvPr>
            <p:ph idx="1" type="body"/>
          </p:nvPr>
        </p:nvSpPr>
        <p:spPr>
          <a:xfrm>
            <a:off x="5608410" y="6183276"/>
            <a:ext cx="5772668" cy="275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6"/>
          <p:cNvSpPr txBox="1"/>
          <p:nvPr>
            <p:ph type="title"/>
          </p:nvPr>
        </p:nvSpPr>
        <p:spPr>
          <a:xfrm>
            <a:off x="5639120" y="2708920"/>
            <a:ext cx="566555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5638360" y="3357564"/>
            <a:ext cx="5666316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MAC21_190.5x254_PowerPoint_Images_Cov v3.png" id="53" name="Google Shape;5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795" y="0"/>
            <a:ext cx="438302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3174" y="217272"/>
            <a:ext cx="2037600" cy="804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ontent">
  <p:cSld name="One Column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720000" y="1620000"/>
            <a:ext cx="1080000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720000" y="6381329"/>
            <a:ext cx="53046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60" name="Google Shape;60;p7"/>
          <p:cNvSpPr txBox="1"/>
          <p:nvPr>
            <p:ph idx="2" type="body"/>
          </p:nvPr>
        </p:nvSpPr>
        <p:spPr>
          <a:xfrm>
            <a:off x="720000" y="908720"/>
            <a:ext cx="8542867" cy="475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Bullets">
  <p:cSld name="One Column Bulle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idx="1" type="body"/>
          </p:nvPr>
        </p:nvSpPr>
        <p:spPr>
          <a:xfrm>
            <a:off x="720000" y="1620000"/>
            <a:ext cx="10776675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 sz="18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623392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8737600" y="6381329"/>
            <a:ext cx="2759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66" name="Google Shape;66;p8"/>
          <p:cNvSpPr txBox="1"/>
          <p:nvPr>
            <p:ph idx="2" type="body"/>
          </p:nvPr>
        </p:nvSpPr>
        <p:spPr>
          <a:xfrm>
            <a:off x="720000" y="908720"/>
            <a:ext cx="8542867" cy="3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Content">
  <p:cSld name="Two Column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720000" y="1620000"/>
            <a:ext cx="5220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72" name="Google Shape;72;p9"/>
          <p:cNvSpPr txBox="1"/>
          <p:nvPr>
            <p:ph idx="2" type="body"/>
          </p:nvPr>
        </p:nvSpPr>
        <p:spPr>
          <a:xfrm>
            <a:off x="720000" y="908720"/>
            <a:ext cx="8542867" cy="425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3" type="body"/>
          </p:nvPr>
        </p:nvSpPr>
        <p:spPr>
          <a:xfrm>
            <a:off x="6248400" y="1620000"/>
            <a:ext cx="5220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720000" y="908720"/>
            <a:ext cx="8542867" cy="44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9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673174" y="217272"/>
            <a:ext cx="2037600" cy="80476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720000" y="1620000"/>
            <a:ext cx="1080000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―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―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720000" y="6309321"/>
            <a:ext cx="54006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51875" y="630932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0000" y="1368000"/>
            <a:ext cx="10800000" cy="1271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32">
          <p15:clr>
            <a:srgbClr val="F26B43"/>
          </p15:clr>
        </p15:guide>
        <p15:guide id="2" pos="4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18.png"/><Relationship Id="rId7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32.png"/><Relationship Id="rId8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7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jpg"/><Relationship Id="rId4" Type="http://schemas.openxmlformats.org/officeDocument/2006/relationships/image" Target="../media/image42.png"/><Relationship Id="rId5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jpg"/><Relationship Id="rId4" Type="http://schemas.openxmlformats.org/officeDocument/2006/relationships/image" Target="../media/image46.png"/><Relationship Id="rId5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40" Type="http://schemas.openxmlformats.org/officeDocument/2006/relationships/image" Target="../media/image16.png"/><Relationship Id="rId20" Type="http://schemas.openxmlformats.org/officeDocument/2006/relationships/image" Target="../media/image83.png"/><Relationship Id="rId42" Type="http://schemas.openxmlformats.org/officeDocument/2006/relationships/image" Target="../media/image89.png"/><Relationship Id="rId41" Type="http://schemas.openxmlformats.org/officeDocument/2006/relationships/image" Target="../media/image96.png"/><Relationship Id="rId22" Type="http://schemas.openxmlformats.org/officeDocument/2006/relationships/image" Target="../media/image69.png"/><Relationship Id="rId44" Type="http://schemas.openxmlformats.org/officeDocument/2006/relationships/image" Target="../media/image112.png"/><Relationship Id="rId21" Type="http://schemas.openxmlformats.org/officeDocument/2006/relationships/image" Target="../media/image62.png"/><Relationship Id="rId43" Type="http://schemas.openxmlformats.org/officeDocument/2006/relationships/image" Target="../media/image87.png"/><Relationship Id="rId24" Type="http://schemas.openxmlformats.org/officeDocument/2006/relationships/image" Target="../media/image75.png"/><Relationship Id="rId46" Type="http://schemas.openxmlformats.org/officeDocument/2006/relationships/image" Target="../media/image93.png"/><Relationship Id="rId23" Type="http://schemas.openxmlformats.org/officeDocument/2006/relationships/image" Target="../media/image77.png"/><Relationship Id="rId45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80.png"/><Relationship Id="rId26" Type="http://schemas.openxmlformats.org/officeDocument/2006/relationships/image" Target="../media/image88.png"/><Relationship Id="rId25" Type="http://schemas.openxmlformats.org/officeDocument/2006/relationships/image" Target="../media/image82.png"/><Relationship Id="rId47" Type="http://schemas.openxmlformats.org/officeDocument/2006/relationships/image" Target="../media/image132.png"/><Relationship Id="rId28" Type="http://schemas.openxmlformats.org/officeDocument/2006/relationships/image" Target="../media/image73.png"/><Relationship Id="rId27" Type="http://schemas.openxmlformats.org/officeDocument/2006/relationships/image" Target="../media/image64.png"/><Relationship Id="rId5" Type="http://schemas.openxmlformats.org/officeDocument/2006/relationships/image" Target="../media/image52.png"/><Relationship Id="rId6" Type="http://schemas.openxmlformats.org/officeDocument/2006/relationships/image" Target="../media/image21.png"/><Relationship Id="rId29" Type="http://schemas.openxmlformats.org/officeDocument/2006/relationships/image" Target="../media/image22.png"/><Relationship Id="rId7" Type="http://schemas.openxmlformats.org/officeDocument/2006/relationships/image" Target="../media/image67.png"/><Relationship Id="rId8" Type="http://schemas.openxmlformats.org/officeDocument/2006/relationships/image" Target="../media/image63.png"/><Relationship Id="rId31" Type="http://schemas.openxmlformats.org/officeDocument/2006/relationships/image" Target="../media/image72.png"/><Relationship Id="rId30" Type="http://schemas.openxmlformats.org/officeDocument/2006/relationships/image" Target="../media/image76.png"/><Relationship Id="rId11" Type="http://schemas.openxmlformats.org/officeDocument/2006/relationships/image" Target="../media/image56.png"/><Relationship Id="rId33" Type="http://schemas.openxmlformats.org/officeDocument/2006/relationships/image" Target="../media/image84.png"/><Relationship Id="rId10" Type="http://schemas.openxmlformats.org/officeDocument/2006/relationships/image" Target="../media/image55.png"/><Relationship Id="rId32" Type="http://schemas.openxmlformats.org/officeDocument/2006/relationships/image" Target="../media/image85.png"/><Relationship Id="rId13" Type="http://schemas.openxmlformats.org/officeDocument/2006/relationships/image" Target="../media/image59.png"/><Relationship Id="rId35" Type="http://schemas.openxmlformats.org/officeDocument/2006/relationships/image" Target="../media/image90.png"/><Relationship Id="rId12" Type="http://schemas.openxmlformats.org/officeDocument/2006/relationships/image" Target="../media/image71.png"/><Relationship Id="rId34" Type="http://schemas.openxmlformats.org/officeDocument/2006/relationships/image" Target="../media/image81.png"/><Relationship Id="rId15" Type="http://schemas.openxmlformats.org/officeDocument/2006/relationships/image" Target="../media/image68.png"/><Relationship Id="rId37" Type="http://schemas.openxmlformats.org/officeDocument/2006/relationships/image" Target="../media/image92.png"/><Relationship Id="rId14" Type="http://schemas.openxmlformats.org/officeDocument/2006/relationships/image" Target="../media/image33.png"/><Relationship Id="rId36" Type="http://schemas.openxmlformats.org/officeDocument/2006/relationships/image" Target="../media/image86.png"/><Relationship Id="rId17" Type="http://schemas.openxmlformats.org/officeDocument/2006/relationships/image" Target="../media/image61.png"/><Relationship Id="rId39" Type="http://schemas.openxmlformats.org/officeDocument/2006/relationships/image" Target="../media/image78.png"/><Relationship Id="rId16" Type="http://schemas.openxmlformats.org/officeDocument/2006/relationships/image" Target="../media/image65.png"/><Relationship Id="rId38" Type="http://schemas.openxmlformats.org/officeDocument/2006/relationships/image" Target="../media/image14.png"/><Relationship Id="rId19" Type="http://schemas.openxmlformats.org/officeDocument/2006/relationships/image" Target="../media/image19.png"/><Relationship Id="rId18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40" Type="http://schemas.openxmlformats.org/officeDocument/2006/relationships/image" Target="../media/image127.png"/><Relationship Id="rId20" Type="http://schemas.openxmlformats.org/officeDocument/2006/relationships/image" Target="../media/image111.png"/><Relationship Id="rId42" Type="http://schemas.openxmlformats.org/officeDocument/2006/relationships/image" Target="../media/image133.png"/><Relationship Id="rId41" Type="http://schemas.openxmlformats.org/officeDocument/2006/relationships/image" Target="../media/image131.png"/><Relationship Id="rId22" Type="http://schemas.openxmlformats.org/officeDocument/2006/relationships/image" Target="../media/image110.png"/><Relationship Id="rId44" Type="http://schemas.openxmlformats.org/officeDocument/2006/relationships/image" Target="../media/image13.png"/><Relationship Id="rId21" Type="http://schemas.openxmlformats.org/officeDocument/2006/relationships/image" Target="../media/image120.png"/><Relationship Id="rId43" Type="http://schemas.openxmlformats.org/officeDocument/2006/relationships/image" Target="../media/image126.png"/><Relationship Id="rId24" Type="http://schemas.openxmlformats.org/officeDocument/2006/relationships/image" Target="../media/image107.png"/><Relationship Id="rId46" Type="http://schemas.openxmlformats.org/officeDocument/2006/relationships/image" Target="../media/image137.png"/><Relationship Id="rId23" Type="http://schemas.openxmlformats.org/officeDocument/2006/relationships/image" Target="../media/image136.png"/><Relationship Id="rId45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13.png"/><Relationship Id="rId26" Type="http://schemas.openxmlformats.org/officeDocument/2006/relationships/image" Target="../media/image121.png"/><Relationship Id="rId25" Type="http://schemas.openxmlformats.org/officeDocument/2006/relationships/image" Target="../media/image114.png"/><Relationship Id="rId47" Type="http://schemas.openxmlformats.org/officeDocument/2006/relationships/image" Target="../media/image146.png"/><Relationship Id="rId28" Type="http://schemas.openxmlformats.org/officeDocument/2006/relationships/image" Target="../media/image122.png"/><Relationship Id="rId27" Type="http://schemas.openxmlformats.org/officeDocument/2006/relationships/image" Target="../media/image129.png"/><Relationship Id="rId5" Type="http://schemas.openxmlformats.org/officeDocument/2006/relationships/image" Target="../media/image91.png"/><Relationship Id="rId6" Type="http://schemas.openxmlformats.org/officeDocument/2006/relationships/image" Target="../media/image101.png"/><Relationship Id="rId29" Type="http://schemas.openxmlformats.org/officeDocument/2006/relationships/image" Target="../media/image118.png"/><Relationship Id="rId7" Type="http://schemas.openxmlformats.org/officeDocument/2006/relationships/image" Target="../media/image106.png"/><Relationship Id="rId8" Type="http://schemas.openxmlformats.org/officeDocument/2006/relationships/image" Target="../media/image95.png"/><Relationship Id="rId31" Type="http://schemas.openxmlformats.org/officeDocument/2006/relationships/image" Target="../media/image24.png"/><Relationship Id="rId30" Type="http://schemas.openxmlformats.org/officeDocument/2006/relationships/image" Target="../media/image135.png"/><Relationship Id="rId11" Type="http://schemas.openxmlformats.org/officeDocument/2006/relationships/image" Target="../media/image103.png"/><Relationship Id="rId33" Type="http://schemas.openxmlformats.org/officeDocument/2006/relationships/image" Target="../media/image142.png"/><Relationship Id="rId10" Type="http://schemas.openxmlformats.org/officeDocument/2006/relationships/image" Target="../media/image105.png"/><Relationship Id="rId32" Type="http://schemas.openxmlformats.org/officeDocument/2006/relationships/image" Target="../media/image119.png"/><Relationship Id="rId13" Type="http://schemas.openxmlformats.org/officeDocument/2006/relationships/image" Target="../media/image116.png"/><Relationship Id="rId35" Type="http://schemas.openxmlformats.org/officeDocument/2006/relationships/image" Target="../media/image143.png"/><Relationship Id="rId12" Type="http://schemas.openxmlformats.org/officeDocument/2006/relationships/image" Target="../media/image108.png"/><Relationship Id="rId34" Type="http://schemas.openxmlformats.org/officeDocument/2006/relationships/image" Target="../media/image130.png"/><Relationship Id="rId15" Type="http://schemas.openxmlformats.org/officeDocument/2006/relationships/image" Target="../media/image123.png"/><Relationship Id="rId37" Type="http://schemas.openxmlformats.org/officeDocument/2006/relationships/image" Target="../media/image128.png"/><Relationship Id="rId14" Type="http://schemas.openxmlformats.org/officeDocument/2006/relationships/image" Target="../media/image115.png"/><Relationship Id="rId36" Type="http://schemas.openxmlformats.org/officeDocument/2006/relationships/image" Target="../media/image125.png"/><Relationship Id="rId17" Type="http://schemas.openxmlformats.org/officeDocument/2006/relationships/image" Target="../media/image104.png"/><Relationship Id="rId39" Type="http://schemas.openxmlformats.org/officeDocument/2006/relationships/image" Target="../media/image145.png"/><Relationship Id="rId16" Type="http://schemas.openxmlformats.org/officeDocument/2006/relationships/image" Target="../media/image18.png"/><Relationship Id="rId38" Type="http://schemas.openxmlformats.org/officeDocument/2006/relationships/image" Target="../media/image124.png"/><Relationship Id="rId19" Type="http://schemas.openxmlformats.org/officeDocument/2006/relationships/image" Target="../media/image109.png"/><Relationship Id="rId18" Type="http://schemas.openxmlformats.org/officeDocument/2006/relationships/image" Target="../media/image10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0.png"/><Relationship Id="rId4" Type="http://schemas.openxmlformats.org/officeDocument/2006/relationships/image" Target="../media/image154.png"/><Relationship Id="rId9" Type="http://schemas.openxmlformats.org/officeDocument/2006/relationships/image" Target="../media/image144.png"/><Relationship Id="rId5" Type="http://schemas.openxmlformats.org/officeDocument/2006/relationships/image" Target="../media/image152.png"/><Relationship Id="rId6" Type="http://schemas.openxmlformats.org/officeDocument/2006/relationships/image" Target="../media/image159.png"/><Relationship Id="rId7" Type="http://schemas.openxmlformats.org/officeDocument/2006/relationships/image" Target="../media/image157.png"/><Relationship Id="rId8" Type="http://schemas.openxmlformats.org/officeDocument/2006/relationships/image" Target="../media/image138.png"/><Relationship Id="rId11" Type="http://schemas.openxmlformats.org/officeDocument/2006/relationships/image" Target="../media/image150.png"/><Relationship Id="rId10" Type="http://schemas.openxmlformats.org/officeDocument/2006/relationships/image" Target="../media/image155.png"/><Relationship Id="rId13" Type="http://schemas.openxmlformats.org/officeDocument/2006/relationships/image" Target="../media/image30.png"/><Relationship Id="rId12" Type="http://schemas.openxmlformats.org/officeDocument/2006/relationships/image" Target="../media/image141.png"/><Relationship Id="rId15" Type="http://schemas.openxmlformats.org/officeDocument/2006/relationships/image" Target="../media/image147.png"/><Relationship Id="rId14" Type="http://schemas.openxmlformats.org/officeDocument/2006/relationships/image" Target="../media/image139.png"/><Relationship Id="rId17" Type="http://schemas.openxmlformats.org/officeDocument/2006/relationships/image" Target="../media/image36.png"/><Relationship Id="rId16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40" Type="http://schemas.openxmlformats.org/officeDocument/2006/relationships/image" Target="../media/image186.png"/><Relationship Id="rId20" Type="http://schemas.openxmlformats.org/officeDocument/2006/relationships/image" Target="../media/image180.png"/><Relationship Id="rId42" Type="http://schemas.openxmlformats.org/officeDocument/2006/relationships/image" Target="../media/image191.png"/><Relationship Id="rId41" Type="http://schemas.openxmlformats.org/officeDocument/2006/relationships/image" Target="../media/image190.png"/><Relationship Id="rId22" Type="http://schemas.openxmlformats.org/officeDocument/2006/relationships/image" Target="../media/image168.png"/><Relationship Id="rId44" Type="http://schemas.openxmlformats.org/officeDocument/2006/relationships/image" Target="../media/image201.png"/><Relationship Id="rId21" Type="http://schemas.openxmlformats.org/officeDocument/2006/relationships/image" Target="../media/image160.png"/><Relationship Id="rId43" Type="http://schemas.openxmlformats.org/officeDocument/2006/relationships/image" Target="../media/image199.png"/><Relationship Id="rId24" Type="http://schemas.openxmlformats.org/officeDocument/2006/relationships/image" Target="../media/image163.png"/><Relationship Id="rId46" Type="http://schemas.openxmlformats.org/officeDocument/2006/relationships/image" Target="../media/image195.png"/><Relationship Id="rId23" Type="http://schemas.openxmlformats.org/officeDocument/2006/relationships/image" Target="../media/image162.png"/><Relationship Id="rId45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8.png"/><Relationship Id="rId4" Type="http://schemas.openxmlformats.org/officeDocument/2006/relationships/image" Target="../media/image149.png"/><Relationship Id="rId9" Type="http://schemas.openxmlformats.org/officeDocument/2006/relationships/image" Target="../media/image172.png"/><Relationship Id="rId26" Type="http://schemas.openxmlformats.org/officeDocument/2006/relationships/image" Target="../media/image164.png"/><Relationship Id="rId25" Type="http://schemas.openxmlformats.org/officeDocument/2006/relationships/image" Target="../media/image174.png"/><Relationship Id="rId47" Type="http://schemas.openxmlformats.org/officeDocument/2006/relationships/image" Target="../media/image184.png"/><Relationship Id="rId28" Type="http://schemas.openxmlformats.org/officeDocument/2006/relationships/image" Target="../media/image177.png"/><Relationship Id="rId27" Type="http://schemas.openxmlformats.org/officeDocument/2006/relationships/image" Target="../media/image181.png"/><Relationship Id="rId5" Type="http://schemas.openxmlformats.org/officeDocument/2006/relationships/image" Target="../media/image169.png"/><Relationship Id="rId6" Type="http://schemas.openxmlformats.org/officeDocument/2006/relationships/image" Target="../media/image156.png"/><Relationship Id="rId29" Type="http://schemas.openxmlformats.org/officeDocument/2006/relationships/image" Target="../media/image189.png"/><Relationship Id="rId7" Type="http://schemas.openxmlformats.org/officeDocument/2006/relationships/image" Target="../media/image161.png"/><Relationship Id="rId8" Type="http://schemas.openxmlformats.org/officeDocument/2006/relationships/image" Target="../media/image151.png"/><Relationship Id="rId31" Type="http://schemas.openxmlformats.org/officeDocument/2006/relationships/image" Target="../media/image202.png"/><Relationship Id="rId30" Type="http://schemas.openxmlformats.org/officeDocument/2006/relationships/image" Target="../media/image187.png"/><Relationship Id="rId11" Type="http://schemas.openxmlformats.org/officeDocument/2006/relationships/image" Target="../media/image153.png"/><Relationship Id="rId33" Type="http://schemas.openxmlformats.org/officeDocument/2006/relationships/image" Target="../media/image182.png"/><Relationship Id="rId10" Type="http://schemas.openxmlformats.org/officeDocument/2006/relationships/image" Target="../media/image167.png"/><Relationship Id="rId32" Type="http://schemas.openxmlformats.org/officeDocument/2006/relationships/image" Target="../media/image179.png"/><Relationship Id="rId13" Type="http://schemas.openxmlformats.org/officeDocument/2006/relationships/image" Target="../media/image166.png"/><Relationship Id="rId35" Type="http://schemas.openxmlformats.org/officeDocument/2006/relationships/image" Target="../media/image176.png"/><Relationship Id="rId12" Type="http://schemas.openxmlformats.org/officeDocument/2006/relationships/image" Target="../media/image148.png"/><Relationship Id="rId34" Type="http://schemas.openxmlformats.org/officeDocument/2006/relationships/image" Target="../media/image178.png"/><Relationship Id="rId15" Type="http://schemas.openxmlformats.org/officeDocument/2006/relationships/image" Target="../media/image194.png"/><Relationship Id="rId37" Type="http://schemas.openxmlformats.org/officeDocument/2006/relationships/image" Target="../media/image183.png"/><Relationship Id="rId14" Type="http://schemas.openxmlformats.org/officeDocument/2006/relationships/image" Target="../media/image171.png"/><Relationship Id="rId36" Type="http://schemas.openxmlformats.org/officeDocument/2006/relationships/image" Target="../media/image192.png"/><Relationship Id="rId17" Type="http://schemas.openxmlformats.org/officeDocument/2006/relationships/image" Target="../media/image175.png"/><Relationship Id="rId39" Type="http://schemas.openxmlformats.org/officeDocument/2006/relationships/image" Target="../media/image188.png"/><Relationship Id="rId16" Type="http://schemas.openxmlformats.org/officeDocument/2006/relationships/image" Target="../media/image173.png"/><Relationship Id="rId38" Type="http://schemas.openxmlformats.org/officeDocument/2006/relationships/image" Target="../media/image185.png"/><Relationship Id="rId19" Type="http://schemas.openxmlformats.org/officeDocument/2006/relationships/image" Target="../media/image170.png"/><Relationship Id="rId18" Type="http://schemas.openxmlformats.org/officeDocument/2006/relationships/image" Target="../media/image165.png"/></Relationships>
</file>

<file path=ppt/slides/_rels/slide41.xml.rels><?xml version="1.0" encoding="UTF-8" standalone="yes"?><Relationships xmlns="http://schemas.openxmlformats.org/package/2006/relationships"><Relationship Id="rId40" Type="http://schemas.openxmlformats.org/officeDocument/2006/relationships/image" Target="../media/image235.png"/><Relationship Id="rId20" Type="http://schemas.openxmlformats.org/officeDocument/2006/relationships/image" Target="../media/image206.png"/><Relationship Id="rId42" Type="http://schemas.openxmlformats.org/officeDocument/2006/relationships/image" Target="../media/image239.png"/><Relationship Id="rId41" Type="http://schemas.openxmlformats.org/officeDocument/2006/relationships/image" Target="../media/image237.png"/><Relationship Id="rId22" Type="http://schemas.openxmlformats.org/officeDocument/2006/relationships/image" Target="../media/image208.png"/><Relationship Id="rId44" Type="http://schemas.openxmlformats.org/officeDocument/2006/relationships/image" Target="../media/image248.png"/><Relationship Id="rId21" Type="http://schemas.openxmlformats.org/officeDocument/2006/relationships/image" Target="../media/image211.png"/><Relationship Id="rId43" Type="http://schemas.openxmlformats.org/officeDocument/2006/relationships/image" Target="../media/image227.png"/><Relationship Id="rId24" Type="http://schemas.openxmlformats.org/officeDocument/2006/relationships/image" Target="../media/image216.png"/><Relationship Id="rId46" Type="http://schemas.openxmlformats.org/officeDocument/2006/relationships/image" Target="../media/image242.png"/><Relationship Id="rId23" Type="http://schemas.openxmlformats.org/officeDocument/2006/relationships/image" Target="../media/image219.png"/><Relationship Id="rId45" Type="http://schemas.openxmlformats.org/officeDocument/2006/relationships/image" Target="../media/image25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3.png"/><Relationship Id="rId4" Type="http://schemas.openxmlformats.org/officeDocument/2006/relationships/image" Target="../media/image214.png"/><Relationship Id="rId9" Type="http://schemas.openxmlformats.org/officeDocument/2006/relationships/image" Target="../media/image210.png"/><Relationship Id="rId26" Type="http://schemas.openxmlformats.org/officeDocument/2006/relationships/image" Target="../media/image225.png"/><Relationship Id="rId25" Type="http://schemas.openxmlformats.org/officeDocument/2006/relationships/image" Target="../media/image215.png"/><Relationship Id="rId47" Type="http://schemas.openxmlformats.org/officeDocument/2006/relationships/image" Target="../media/image241.png"/><Relationship Id="rId28" Type="http://schemas.openxmlformats.org/officeDocument/2006/relationships/image" Target="../media/image221.png"/><Relationship Id="rId27" Type="http://schemas.openxmlformats.org/officeDocument/2006/relationships/image" Target="../media/image226.png"/><Relationship Id="rId5" Type="http://schemas.openxmlformats.org/officeDocument/2006/relationships/image" Target="../media/image209.png"/><Relationship Id="rId6" Type="http://schemas.openxmlformats.org/officeDocument/2006/relationships/image" Target="../media/image198.png"/><Relationship Id="rId29" Type="http://schemas.openxmlformats.org/officeDocument/2006/relationships/image" Target="../media/image231.png"/><Relationship Id="rId7" Type="http://schemas.openxmlformats.org/officeDocument/2006/relationships/image" Target="../media/image197.png"/><Relationship Id="rId8" Type="http://schemas.openxmlformats.org/officeDocument/2006/relationships/image" Target="../media/image200.png"/><Relationship Id="rId31" Type="http://schemas.openxmlformats.org/officeDocument/2006/relationships/image" Target="../media/image223.png"/><Relationship Id="rId30" Type="http://schemas.openxmlformats.org/officeDocument/2006/relationships/image" Target="../media/image222.png"/><Relationship Id="rId11" Type="http://schemas.openxmlformats.org/officeDocument/2006/relationships/image" Target="../media/image169.png"/><Relationship Id="rId33" Type="http://schemas.openxmlformats.org/officeDocument/2006/relationships/image" Target="../media/image224.png"/><Relationship Id="rId10" Type="http://schemas.openxmlformats.org/officeDocument/2006/relationships/image" Target="../media/image217.png"/><Relationship Id="rId32" Type="http://schemas.openxmlformats.org/officeDocument/2006/relationships/image" Target="../media/image234.png"/><Relationship Id="rId13" Type="http://schemas.openxmlformats.org/officeDocument/2006/relationships/image" Target="../media/image213.png"/><Relationship Id="rId35" Type="http://schemas.openxmlformats.org/officeDocument/2006/relationships/image" Target="../media/image232.png"/><Relationship Id="rId12" Type="http://schemas.openxmlformats.org/officeDocument/2006/relationships/image" Target="../media/image207.png"/><Relationship Id="rId34" Type="http://schemas.openxmlformats.org/officeDocument/2006/relationships/image" Target="../media/image228.png"/><Relationship Id="rId15" Type="http://schemas.openxmlformats.org/officeDocument/2006/relationships/image" Target="../media/image205.png"/><Relationship Id="rId37" Type="http://schemas.openxmlformats.org/officeDocument/2006/relationships/image" Target="../media/image233.png"/><Relationship Id="rId14" Type="http://schemas.openxmlformats.org/officeDocument/2006/relationships/image" Target="../media/image204.png"/><Relationship Id="rId36" Type="http://schemas.openxmlformats.org/officeDocument/2006/relationships/image" Target="../media/image230.png"/><Relationship Id="rId17" Type="http://schemas.openxmlformats.org/officeDocument/2006/relationships/image" Target="../media/image212.png"/><Relationship Id="rId39" Type="http://schemas.openxmlformats.org/officeDocument/2006/relationships/image" Target="../media/image229.png"/><Relationship Id="rId16" Type="http://schemas.openxmlformats.org/officeDocument/2006/relationships/image" Target="../media/image203.png"/><Relationship Id="rId38" Type="http://schemas.openxmlformats.org/officeDocument/2006/relationships/image" Target="../media/image238.png"/><Relationship Id="rId19" Type="http://schemas.openxmlformats.org/officeDocument/2006/relationships/image" Target="../media/image220.png"/><Relationship Id="rId18" Type="http://schemas.openxmlformats.org/officeDocument/2006/relationships/image" Target="../media/image2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9.png"/><Relationship Id="rId4" Type="http://schemas.openxmlformats.org/officeDocument/2006/relationships/image" Target="../media/image247.png"/><Relationship Id="rId9" Type="http://schemas.openxmlformats.org/officeDocument/2006/relationships/image" Target="../media/image240.png"/><Relationship Id="rId5" Type="http://schemas.openxmlformats.org/officeDocument/2006/relationships/image" Target="../media/image236.png"/><Relationship Id="rId6" Type="http://schemas.openxmlformats.org/officeDocument/2006/relationships/image" Target="../media/image256.png"/><Relationship Id="rId7" Type="http://schemas.openxmlformats.org/officeDocument/2006/relationships/image" Target="../media/image244.png"/><Relationship Id="rId8" Type="http://schemas.openxmlformats.org/officeDocument/2006/relationships/image" Target="../media/image255.png"/><Relationship Id="rId11" Type="http://schemas.openxmlformats.org/officeDocument/2006/relationships/image" Target="../media/image257.png"/><Relationship Id="rId10" Type="http://schemas.openxmlformats.org/officeDocument/2006/relationships/image" Target="../media/image254.png"/><Relationship Id="rId13" Type="http://schemas.openxmlformats.org/officeDocument/2006/relationships/image" Target="../media/image250.png"/><Relationship Id="rId12" Type="http://schemas.openxmlformats.org/officeDocument/2006/relationships/image" Target="../media/image243.png"/><Relationship Id="rId15" Type="http://schemas.openxmlformats.org/officeDocument/2006/relationships/image" Target="../media/image251.png"/><Relationship Id="rId14" Type="http://schemas.openxmlformats.org/officeDocument/2006/relationships/image" Target="../media/image252.png"/><Relationship Id="rId17" Type="http://schemas.openxmlformats.org/officeDocument/2006/relationships/image" Target="../media/image246.png"/><Relationship Id="rId16" Type="http://schemas.openxmlformats.org/officeDocument/2006/relationships/image" Target="../media/image2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Instructions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720000" y="908720"/>
            <a:ext cx="8542867" cy="44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BASIC POWERPOINT TEMPLATE</a:t>
            </a:r>
            <a:endParaRPr/>
          </a:p>
        </p:txBody>
      </p:sp>
      <p:sp>
        <p:nvSpPr>
          <p:cNvPr id="104" name="Google Shape;104;p15"/>
          <p:cNvSpPr txBox="1"/>
          <p:nvPr>
            <p:ph idx="2" type="body"/>
          </p:nvPr>
        </p:nvSpPr>
        <p:spPr>
          <a:xfrm>
            <a:off x="720000" y="1620000"/>
            <a:ext cx="5220000" cy="4529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/>
              <a:t>Be sure to apply the appropriate layout to take full advantage of the template masters provided.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/>
              <a:t>With a slide selected, click the ‘Layout’ button</a:t>
            </a:r>
            <a:br>
              <a:rPr lang="en-AU"/>
            </a:br>
            <a:r>
              <a:rPr lang="en-AU"/>
              <a:t>from the ‘Home’ tab.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/>
              <a:t>Select the layout that is most appropriate for the content existing on the slide. 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/>
              <a:t>Master slides have been set up for custom slides (shown on right).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/>
              <a:t>A slide has been created in this deck with tables that are editable (no master slide created for these).</a:t>
            </a:r>
            <a:endParaRPr/>
          </a:p>
        </p:txBody>
      </p:sp>
      <p:sp>
        <p:nvSpPr>
          <p:cNvPr id="105" name="Google Shape;105;p15"/>
          <p:cNvSpPr txBox="1"/>
          <p:nvPr>
            <p:ph idx="3" type="body"/>
          </p:nvPr>
        </p:nvSpPr>
        <p:spPr>
          <a:xfrm>
            <a:off x="6362400" y="1620000"/>
            <a:ext cx="5220000" cy="4529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64068" l="7074" r="77287" t="9000"/>
          <a:stretch/>
        </p:blipFill>
        <p:spPr>
          <a:xfrm>
            <a:off x="6421582" y="1669473"/>
            <a:ext cx="3747654" cy="403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-2589078" y="1220032"/>
            <a:ext cx="2369126" cy="332398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34383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AU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FOOTERS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update the footer on all slides complete the following: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any slide go to Insert | Header &amp; Footer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Footer Section to replace OFFICE | FACULTY | DEPARTMENT with the correct information.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Ensure capitals are used.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the checkbox next to Don’t show on title slide.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Apply to all.</a:t>
            </a:r>
            <a:endParaRPr/>
          </a:p>
          <a:p>
            <a:pPr indent="-1524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Staff Profile</a:t>
            </a:r>
            <a:endParaRPr/>
          </a:p>
        </p:txBody>
      </p:sp>
      <p:pic>
        <p:nvPicPr>
          <p:cNvPr id="187" name="Google Shape;187;p24"/>
          <p:cNvPicPr preferRelativeResize="0"/>
          <p:nvPr/>
        </p:nvPicPr>
        <p:blipFill rotWithShape="1">
          <a:blip r:embed="rId3">
            <a:alphaModFix/>
          </a:blip>
          <a:srcRect b="0" l="0" r="7681" t="0"/>
          <a:stretch/>
        </p:blipFill>
        <p:spPr>
          <a:xfrm>
            <a:off x="6625375" y="1620000"/>
            <a:ext cx="4841954" cy="34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>
            <p:ph idx="11" type="ftr"/>
          </p:nvPr>
        </p:nvSpPr>
        <p:spPr>
          <a:xfrm>
            <a:off x="623392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189" name="Google Shape;189;p24"/>
          <p:cNvSpPr txBox="1"/>
          <p:nvPr>
            <p:ph idx="12" type="sldNum"/>
          </p:nvPr>
        </p:nvSpPr>
        <p:spPr>
          <a:xfrm>
            <a:off x="8737600" y="6381329"/>
            <a:ext cx="2759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90" name="Google Shape;190;p24"/>
          <p:cNvSpPr txBox="1"/>
          <p:nvPr>
            <p:ph idx="2" type="body"/>
          </p:nvPr>
        </p:nvSpPr>
        <p:spPr>
          <a:xfrm>
            <a:off x="720000" y="908720"/>
            <a:ext cx="8542867" cy="3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STAFF PROFILE REQUIRED</a:t>
            </a:r>
            <a:endParaRPr/>
          </a:p>
        </p:txBody>
      </p:sp>
      <p:pic>
        <p:nvPicPr>
          <p:cNvPr id="191" name="Google Shape;191;p24"/>
          <p:cNvPicPr preferRelativeResize="0"/>
          <p:nvPr/>
        </p:nvPicPr>
        <p:blipFill rotWithShape="1">
          <a:blip r:embed="rId4">
            <a:alphaModFix/>
          </a:blip>
          <a:srcRect b="0" l="4595" r="0" t="0"/>
          <a:stretch/>
        </p:blipFill>
        <p:spPr>
          <a:xfrm>
            <a:off x="741600" y="1620000"/>
            <a:ext cx="8099358" cy="34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/>
        </p:nvSpPr>
        <p:spPr>
          <a:xfrm>
            <a:off x="991631" y="1819618"/>
            <a:ext cx="2984273" cy="1928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A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A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Company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32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A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  <a:p>
            <a:pPr indent="0" lvl="0" marL="0" marR="0" rtl="0" algn="l">
              <a:spcBef>
                <a:spcPts val="19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A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Phone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A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Organisation chart</a:t>
            </a:r>
            <a:endParaRPr/>
          </a:p>
        </p:txBody>
      </p:sp>
      <p:sp>
        <p:nvSpPr>
          <p:cNvPr id="198" name="Google Shape;198;p25"/>
          <p:cNvSpPr txBox="1"/>
          <p:nvPr>
            <p:ph idx="11" type="ftr"/>
          </p:nvPr>
        </p:nvSpPr>
        <p:spPr>
          <a:xfrm>
            <a:off x="720000" y="6381329"/>
            <a:ext cx="53046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199" name="Google Shape;199;p25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00" name="Google Shape;200;p25"/>
          <p:cNvSpPr txBox="1"/>
          <p:nvPr>
            <p:ph idx="2" type="body"/>
          </p:nvPr>
        </p:nvSpPr>
        <p:spPr>
          <a:xfrm>
            <a:off x="720000" y="908720"/>
            <a:ext cx="8542867" cy="475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FACULTY NAME</a:t>
            </a:r>
            <a:endParaRPr/>
          </a:p>
        </p:txBody>
      </p:sp>
      <p:cxnSp>
        <p:nvCxnSpPr>
          <p:cNvPr id="201" name="Google Shape;201;p25"/>
          <p:cNvCxnSpPr/>
          <p:nvPr/>
        </p:nvCxnSpPr>
        <p:spPr>
          <a:xfrm>
            <a:off x="5874548" y="5612591"/>
            <a:ext cx="457200" cy="0"/>
          </a:xfrm>
          <a:prstGeom prst="straightConnector1">
            <a:avLst/>
          </a:prstGeom>
          <a:noFill/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2" name="Google Shape;202;p25"/>
          <p:cNvCxnSpPr/>
          <p:nvPr/>
        </p:nvCxnSpPr>
        <p:spPr>
          <a:xfrm>
            <a:off x="5874548" y="4941953"/>
            <a:ext cx="457200" cy="0"/>
          </a:xfrm>
          <a:prstGeom prst="straightConnector1">
            <a:avLst/>
          </a:prstGeom>
          <a:noFill/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3" name="Google Shape;203;p25"/>
          <p:cNvCxnSpPr/>
          <p:nvPr/>
        </p:nvCxnSpPr>
        <p:spPr>
          <a:xfrm>
            <a:off x="5874548" y="4271315"/>
            <a:ext cx="457200" cy="0"/>
          </a:xfrm>
          <a:prstGeom prst="straightConnector1">
            <a:avLst/>
          </a:prstGeom>
          <a:noFill/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" name="Google Shape;204;p25"/>
          <p:cNvCxnSpPr/>
          <p:nvPr/>
        </p:nvCxnSpPr>
        <p:spPr>
          <a:xfrm>
            <a:off x="5874548" y="3600677"/>
            <a:ext cx="457200" cy="0"/>
          </a:xfrm>
          <a:prstGeom prst="straightConnector1">
            <a:avLst/>
          </a:prstGeom>
          <a:noFill/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" name="Google Shape;205;p25"/>
          <p:cNvCxnSpPr/>
          <p:nvPr/>
        </p:nvCxnSpPr>
        <p:spPr>
          <a:xfrm>
            <a:off x="5874548" y="2930039"/>
            <a:ext cx="457200" cy="0"/>
          </a:xfrm>
          <a:prstGeom prst="straightConnector1">
            <a:avLst/>
          </a:prstGeom>
          <a:noFill/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" name="Google Shape;206;p25"/>
          <p:cNvCxnSpPr>
            <a:stCxn id="207" idx="2"/>
            <a:endCxn id="207" idx="2"/>
          </p:cNvCxnSpPr>
          <p:nvPr/>
        </p:nvCxnSpPr>
        <p:spPr>
          <a:xfrm>
            <a:off x="3025895" y="3218039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A5142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25"/>
          <p:cNvCxnSpPr/>
          <p:nvPr/>
        </p:nvCxnSpPr>
        <p:spPr>
          <a:xfrm flipH="1" rot="10800000">
            <a:off x="3032244" y="2650076"/>
            <a:ext cx="6154500" cy="12600"/>
          </a:xfrm>
          <a:prstGeom prst="bentConnector3">
            <a:avLst>
              <a:gd fmla="val 0" name="adj1"/>
            </a:avLst>
          </a:prstGeom>
          <a:noFill/>
          <a:ln cap="rnd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" name="Google Shape;209;p25"/>
          <p:cNvCxnSpPr/>
          <p:nvPr/>
        </p:nvCxnSpPr>
        <p:spPr>
          <a:xfrm flipH="1" rot="-5400000">
            <a:off x="1932963" y="3139889"/>
            <a:ext cx="671700" cy="252000"/>
          </a:xfrm>
          <a:prstGeom prst="bentConnector3">
            <a:avLst>
              <a:gd fmla="val 0" name="adj1"/>
            </a:avLst>
          </a:prstGeom>
          <a:noFill/>
          <a:ln cap="rnd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" name="Google Shape;210;p25"/>
          <p:cNvSpPr/>
          <p:nvPr/>
        </p:nvSpPr>
        <p:spPr>
          <a:xfrm>
            <a:off x="2377895" y="3313841"/>
            <a:ext cx="1548000" cy="5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 Surname</a:t>
            </a:r>
            <a:endParaRPr/>
          </a:p>
        </p:txBody>
      </p:sp>
      <p:cxnSp>
        <p:nvCxnSpPr>
          <p:cNvPr id="211" name="Google Shape;211;p25"/>
          <p:cNvCxnSpPr/>
          <p:nvPr/>
        </p:nvCxnSpPr>
        <p:spPr>
          <a:xfrm flipH="1" rot="-5400000">
            <a:off x="1908115" y="3784901"/>
            <a:ext cx="720900" cy="252000"/>
          </a:xfrm>
          <a:prstGeom prst="bentConnector2">
            <a:avLst/>
          </a:prstGeom>
          <a:noFill/>
          <a:ln cap="rnd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25"/>
          <p:cNvSpPr/>
          <p:nvPr/>
        </p:nvSpPr>
        <p:spPr>
          <a:xfrm>
            <a:off x="2125895" y="2642039"/>
            <a:ext cx="1800000" cy="57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 Surname</a:t>
            </a:r>
            <a:endParaRPr/>
          </a:p>
        </p:txBody>
      </p:sp>
      <p:sp>
        <p:nvSpPr>
          <p:cNvPr id="212" name="Google Shape;212;p25"/>
          <p:cNvSpPr/>
          <p:nvPr/>
        </p:nvSpPr>
        <p:spPr>
          <a:xfrm>
            <a:off x="2377895" y="3985643"/>
            <a:ext cx="1548000" cy="5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 Surname</a:t>
            </a:r>
            <a:endParaRPr/>
          </a:p>
        </p:txBody>
      </p:sp>
      <p:sp>
        <p:nvSpPr>
          <p:cNvPr id="213" name="Google Shape;213;p25"/>
          <p:cNvSpPr/>
          <p:nvPr/>
        </p:nvSpPr>
        <p:spPr>
          <a:xfrm>
            <a:off x="4177397" y="2642039"/>
            <a:ext cx="1800000" cy="576000"/>
          </a:xfrm>
          <a:custGeom>
            <a:rect b="b" l="l" r="r" t="t"/>
            <a:pathLst>
              <a:path extrusionOk="0" h="573688" w="2433731">
                <a:moveTo>
                  <a:pt x="0" y="0"/>
                </a:moveTo>
                <a:lnTo>
                  <a:pt x="2433731" y="0"/>
                </a:lnTo>
                <a:lnTo>
                  <a:pt x="2433731" y="573688"/>
                </a:lnTo>
                <a:lnTo>
                  <a:pt x="0" y="573688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6350" lIns="6350" spcFirstLastPara="1" rIns="6350" wrap="square" tIns="6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 Surname</a:t>
            </a: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4177397" y="3313841"/>
            <a:ext cx="1800000" cy="576000"/>
          </a:xfrm>
          <a:custGeom>
            <a:rect b="b" l="l" r="r" t="t"/>
            <a:pathLst>
              <a:path extrusionOk="0" h="573688" w="2433731">
                <a:moveTo>
                  <a:pt x="0" y="0"/>
                </a:moveTo>
                <a:lnTo>
                  <a:pt x="2433731" y="0"/>
                </a:lnTo>
                <a:lnTo>
                  <a:pt x="2433731" y="573688"/>
                </a:lnTo>
                <a:lnTo>
                  <a:pt x="0" y="573688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6350" lIns="6350" spcFirstLastPara="1" rIns="6350" wrap="square" tIns="6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 Surname</a:t>
            </a:r>
            <a:endParaRPr/>
          </a:p>
        </p:txBody>
      </p:sp>
      <p:sp>
        <p:nvSpPr>
          <p:cNvPr id="215" name="Google Shape;215;p25"/>
          <p:cNvSpPr/>
          <p:nvPr/>
        </p:nvSpPr>
        <p:spPr>
          <a:xfrm>
            <a:off x="4177397" y="3985643"/>
            <a:ext cx="1800000" cy="576000"/>
          </a:xfrm>
          <a:custGeom>
            <a:rect b="b" l="l" r="r" t="t"/>
            <a:pathLst>
              <a:path extrusionOk="0" h="573688" w="2433731">
                <a:moveTo>
                  <a:pt x="0" y="0"/>
                </a:moveTo>
                <a:lnTo>
                  <a:pt x="2433731" y="0"/>
                </a:lnTo>
                <a:lnTo>
                  <a:pt x="2433731" y="573688"/>
                </a:lnTo>
                <a:lnTo>
                  <a:pt x="0" y="573688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6350" lIns="6350" spcFirstLastPara="1" rIns="6350" wrap="square" tIns="6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 Surname</a:t>
            </a:r>
            <a:endParaRPr/>
          </a:p>
        </p:txBody>
      </p:sp>
      <p:sp>
        <p:nvSpPr>
          <p:cNvPr id="216" name="Google Shape;216;p25"/>
          <p:cNvSpPr/>
          <p:nvPr/>
        </p:nvSpPr>
        <p:spPr>
          <a:xfrm>
            <a:off x="4177397" y="4657445"/>
            <a:ext cx="1800000" cy="576000"/>
          </a:xfrm>
          <a:custGeom>
            <a:rect b="b" l="l" r="r" t="t"/>
            <a:pathLst>
              <a:path extrusionOk="0" h="573688" w="2433731">
                <a:moveTo>
                  <a:pt x="0" y="0"/>
                </a:moveTo>
                <a:lnTo>
                  <a:pt x="2433731" y="0"/>
                </a:lnTo>
                <a:lnTo>
                  <a:pt x="2433731" y="573688"/>
                </a:lnTo>
                <a:lnTo>
                  <a:pt x="0" y="573688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6350" lIns="6350" spcFirstLastPara="1" rIns="6350" wrap="square" tIns="6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 Surname</a:t>
            </a:r>
            <a:endParaRPr/>
          </a:p>
        </p:txBody>
      </p:sp>
      <p:sp>
        <p:nvSpPr>
          <p:cNvPr id="217" name="Google Shape;217;p25"/>
          <p:cNvSpPr/>
          <p:nvPr/>
        </p:nvSpPr>
        <p:spPr>
          <a:xfrm>
            <a:off x="4177397" y="5324591"/>
            <a:ext cx="1800000" cy="576000"/>
          </a:xfrm>
          <a:custGeom>
            <a:rect b="b" l="l" r="r" t="t"/>
            <a:pathLst>
              <a:path extrusionOk="0" h="573688" w="2433731">
                <a:moveTo>
                  <a:pt x="0" y="0"/>
                </a:moveTo>
                <a:lnTo>
                  <a:pt x="2433731" y="0"/>
                </a:lnTo>
                <a:lnTo>
                  <a:pt x="2433731" y="573688"/>
                </a:lnTo>
                <a:lnTo>
                  <a:pt x="0" y="573688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5075" lIns="5075" spcFirstLastPara="1" rIns="5075" wrap="square" tIns="5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 Surname</a:t>
            </a:r>
            <a:endParaRPr/>
          </a:p>
        </p:txBody>
      </p:sp>
      <p:sp>
        <p:nvSpPr>
          <p:cNvPr id="218" name="Google Shape;218;p25"/>
          <p:cNvSpPr/>
          <p:nvPr/>
        </p:nvSpPr>
        <p:spPr>
          <a:xfrm>
            <a:off x="6228899" y="2642039"/>
            <a:ext cx="1800000" cy="576000"/>
          </a:xfrm>
          <a:custGeom>
            <a:rect b="b" l="l" r="r" t="t"/>
            <a:pathLst>
              <a:path extrusionOk="0" h="573688" w="2433731">
                <a:moveTo>
                  <a:pt x="0" y="0"/>
                </a:moveTo>
                <a:lnTo>
                  <a:pt x="2433731" y="0"/>
                </a:lnTo>
                <a:lnTo>
                  <a:pt x="2433731" y="573688"/>
                </a:lnTo>
                <a:lnTo>
                  <a:pt x="0" y="5736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6350" lIns="6350" spcFirstLastPara="1" rIns="6350" wrap="square" tIns="6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 Surname</a:t>
            </a:r>
            <a:endParaRPr/>
          </a:p>
        </p:txBody>
      </p:sp>
      <p:sp>
        <p:nvSpPr>
          <p:cNvPr id="219" name="Google Shape;219;p25"/>
          <p:cNvSpPr/>
          <p:nvPr/>
        </p:nvSpPr>
        <p:spPr>
          <a:xfrm>
            <a:off x="6228899" y="3312677"/>
            <a:ext cx="1800000" cy="576000"/>
          </a:xfrm>
          <a:custGeom>
            <a:rect b="b" l="l" r="r" t="t"/>
            <a:pathLst>
              <a:path extrusionOk="0" h="573688" w="2433731">
                <a:moveTo>
                  <a:pt x="0" y="0"/>
                </a:moveTo>
                <a:lnTo>
                  <a:pt x="2433731" y="0"/>
                </a:lnTo>
                <a:lnTo>
                  <a:pt x="2433731" y="573688"/>
                </a:lnTo>
                <a:lnTo>
                  <a:pt x="0" y="5736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6350" lIns="6350" spcFirstLastPara="1" rIns="6350" wrap="square" tIns="6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 Surname</a:t>
            </a:r>
            <a:endParaRPr/>
          </a:p>
        </p:txBody>
      </p:sp>
      <p:sp>
        <p:nvSpPr>
          <p:cNvPr id="220" name="Google Shape;220;p25"/>
          <p:cNvSpPr/>
          <p:nvPr/>
        </p:nvSpPr>
        <p:spPr>
          <a:xfrm>
            <a:off x="6228899" y="3983315"/>
            <a:ext cx="1800000" cy="576000"/>
          </a:xfrm>
          <a:custGeom>
            <a:rect b="b" l="l" r="r" t="t"/>
            <a:pathLst>
              <a:path extrusionOk="0" h="573688" w="2433731">
                <a:moveTo>
                  <a:pt x="0" y="0"/>
                </a:moveTo>
                <a:lnTo>
                  <a:pt x="2433731" y="0"/>
                </a:lnTo>
                <a:lnTo>
                  <a:pt x="2433731" y="573688"/>
                </a:lnTo>
                <a:lnTo>
                  <a:pt x="0" y="5736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6350" lIns="6350" spcFirstLastPara="1" rIns="6350" wrap="square" tIns="6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 Surname</a:t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6228899" y="4653953"/>
            <a:ext cx="1800000" cy="576000"/>
          </a:xfrm>
          <a:custGeom>
            <a:rect b="b" l="l" r="r" t="t"/>
            <a:pathLst>
              <a:path extrusionOk="0" h="573688" w="2433731">
                <a:moveTo>
                  <a:pt x="0" y="0"/>
                </a:moveTo>
                <a:lnTo>
                  <a:pt x="2433731" y="0"/>
                </a:lnTo>
                <a:lnTo>
                  <a:pt x="2433731" y="573688"/>
                </a:lnTo>
                <a:lnTo>
                  <a:pt x="0" y="573688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6350" lIns="6350" spcFirstLastPara="1" rIns="6350" wrap="square" tIns="6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 Surname</a:t>
            </a: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6228899" y="5324591"/>
            <a:ext cx="1800000" cy="576000"/>
          </a:xfrm>
          <a:custGeom>
            <a:rect b="b" l="l" r="r" t="t"/>
            <a:pathLst>
              <a:path extrusionOk="0" h="573688" w="2433731">
                <a:moveTo>
                  <a:pt x="0" y="0"/>
                </a:moveTo>
                <a:lnTo>
                  <a:pt x="2433731" y="0"/>
                </a:lnTo>
                <a:lnTo>
                  <a:pt x="2433731" y="573688"/>
                </a:lnTo>
                <a:lnTo>
                  <a:pt x="0" y="573688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6350" lIns="6350" spcFirstLastPara="1" rIns="6350" wrap="square" tIns="6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 Surname</a:t>
            </a:r>
            <a:endParaRPr/>
          </a:p>
        </p:txBody>
      </p:sp>
      <p:cxnSp>
        <p:nvCxnSpPr>
          <p:cNvPr id="223" name="Google Shape;223;p25"/>
          <p:cNvCxnSpPr/>
          <p:nvPr/>
        </p:nvCxnSpPr>
        <p:spPr>
          <a:xfrm flipH="1">
            <a:off x="6096000" y="2022423"/>
            <a:ext cx="7148" cy="3590168"/>
          </a:xfrm>
          <a:prstGeom prst="straightConnector1">
            <a:avLst/>
          </a:prstGeom>
          <a:noFill/>
          <a:ln cap="rnd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25"/>
          <p:cNvSpPr/>
          <p:nvPr/>
        </p:nvSpPr>
        <p:spPr>
          <a:xfrm>
            <a:off x="5203148" y="1620000"/>
            <a:ext cx="1800000" cy="576000"/>
          </a:xfrm>
          <a:custGeom>
            <a:rect b="b" l="l" r="r" t="t"/>
            <a:pathLst>
              <a:path extrusionOk="0" h="405341" w="1895076">
                <a:moveTo>
                  <a:pt x="0" y="0"/>
                </a:moveTo>
                <a:lnTo>
                  <a:pt x="1895076" y="0"/>
                </a:lnTo>
                <a:lnTo>
                  <a:pt x="1895076" y="405341"/>
                </a:lnTo>
                <a:lnTo>
                  <a:pt x="0" y="405341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6350" lIns="6350" spcFirstLastPara="1" rIns="6350" wrap="square" tIns="6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 Surname</a:t>
            </a:r>
            <a:endParaRPr/>
          </a:p>
        </p:txBody>
      </p:sp>
      <p:cxnSp>
        <p:nvCxnSpPr>
          <p:cNvPr id="225" name="Google Shape;225;p25"/>
          <p:cNvCxnSpPr/>
          <p:nvPr/>
        </p:nvCxnSpPr>
        <p:spPr>
          <a:xfrm flipH="1" rot="-5400000">
            <a:off x="8087219" y="3139889"/>
            <a:ext cx="671700" cy="252000"/>
          </a:xfrm>
          <a:prstGeom prst="bentConnector3">
            <a:avLst>
              <a:gd fmla="val 0" name="adj1"/>
            </a:avLst>
          </a:prstGeom>
          <a:noFill/>
          <a:ln cap="rnd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" name="Google Shape;226;p25"/>
          <p:cNvSpPr/>
          <p:nvPr/>
        </p:nvSpPr>
        <p:spPr>
          <a:xfrm>
            <a:off x="8280400" y="2642039"/>
            <a:ext cx="1800000" cy="57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 Surname</a:t>
            </a:r>
            <a:endParaRPr/>
          </a:p>
        </p:txBody>
      </p:sp>
      <p:sp>
        <p:nvSpPr>
          <p:cNvPr id="227" name="Google Shape;227;p25"/>
          <p:cNvSpPr/>
          <p:nvPr/>
        </p:nvSpPr>
        <p:spPr>
          <a:xfrm>
            <a:off x="8532400" y="3312677"/>
            <a:ext cx="1548000" cy="5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 Surname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Two column content</a:t>
            </a:r>
            <a:endParaRPr/>
          </a:p>
        </p:txBody>
      </p:sp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720000" y="1620000"/>
            <a:ext cx="5226277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/>
              <a:t>This text frame has been designed not to include bullets.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/>
              <a:t>Content is Arial size 18.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/>
              <a:t>This layout is also useful when you want to combine text and a graphic.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/>
              <a:t>Select this layout by going to Home | New Slide | Two column content.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/>
              <a:t>Change a slide to this layout by going to Home | Layout | Two column content. This can be useful when converting presentations from an older style.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4" name="Google Shape;234;p26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235" name="Google Shape;235;p26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36" name="Google Shape;236;p26"/>
          <p:cNvSpPr txBox="1"/>
          <p:nvPr>
            <p:ph idx="2" type="body"/>
          </p:nvPr>
        </p:nvSpPr>
        <p:spPr>
          <a:xfrm>
            <a:off x="720000" y="908720"/>
            <a:ext cx="8542867" cy="425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TWO COLUMNS REQUIRED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7" name="Google Shape;237;p26"/>
          <p:cNvSpPr txBox="1"/>
          <p:nvPr>
            <p:ph idx="3" type="body"/>
          </p:nvPr>
        </p:nvSpPr>
        <p:spPr>
          <a:xfrm>
            <a:off x="6248400" y="1620000"/>
            <a:ext cx="5220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/>
              <a:t>This text frame has been designed not to include bullets.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/>
              <a:t>Content is Arial size 18.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/>
              <a:t>This layout is also useful when you want to combine text and a graphic.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/>
              <a:t>Select this layout by going to Home | New Slide | Two column content.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/>
              <a:t>Change a slide to this layout by going to Home | Layout | Two column content. This can be useful when converting presentations from an older style.</a:t>
            </a:r>
            <a:endParaRPr/>
          </a:p>
        </p:txBody>
      </p:sp>
      <p:sp>
        <p:nvSpPr>
          <p:cNvPr id="238" name="Google Shape;238;p26"/>
          <p:cNvSpPr txBox="1"/>
          <p:nvPr/>
        </p:nvSpPr>
        <p:spPr>
          <a:xfrm>
            <a:off x="-2589078" y="1220031"/>
            <a:ext cx="2369126" cy="2862322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34383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TEXT AND GRAPHIC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column content slide allows you to combine both text and graphic.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text to one of the placeholders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other placeholder click on the first icon on the second row to browse for a graphic.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Two column bullets</a:t>
            </a:r>
            <a:endParaRPr/>
          </a:p>
        </p:txBody>
      </p:sp>
      <p:sp>
        <p:nvSpPr>
          <p:cNvPr id="244" name="Google Shape;244;p27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245" name="Google Shape;245;p27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46" name="Google Shape;246;p27"/>
          <p:cNvSpPr txBox="1"/>
          <p:nvPr>
            <p:ph idx="1" type="body"/>
          </p:nvPr>
        </p:nvSpPr>
        <p:spPr>
          <a:xfrm>
            <a:off x="720000" y="908720"/>
            <a:ext cx="8542867" cy="44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TWO COLUMNS AND BULLETS REQUIRED</a:t>
            </a:r>
            <a:endParaRPr/>
          </a:p>
        </p:txBody>
      </p:sp>
      <p:sp>
        <p:nvSpPr>
          <p:cNvPr id="247" name="Google Shape;247;p27"/>
          <p:cNvSpPr txBox="1"/>
          <p:nvPr>
            <p:ph idx="2" type="body"/>
          </p:nvPr>
        </p:nvSpPr>
        <p:spPr>
          <a:xfrm>
            <a:off x="720000" y="1620000"/>
            <a:ext cx="5220000" cy="4529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/>
              <a:t>Bullets are set in Arial size 18</a:t>
            </a:r>
            <a:endParaRPr/>
          </a:p>
          <a:p>
            <a:pPr indent="-342900" lvl="1" marL="8001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</a:pPr>
            <a:r>
              <a:rPr lang="en-AU"/>
              <a:t>Second-line bullets are Arial size 18.</a:t>
            </a:r>
            <a:endParaRPr/>
          </a:p>
          <a:p>
            <a:pPr indent="-285750" lvl="2" marL="12001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AU"/>
              <a:t>Third-line bullets are Arial size 18.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/>
              <a:t>Use Tab and Shift + Tab to promote and demote bullets.</a:t>
            </a:r>
            <a:endParaRPr/>
          </a:p>
          <a:p>
            <a:pPr indent="-342900" lvl="1" marL="8001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</a:pPr>
            <a:r>
              <a:rPr lang="en-AU"/>
              <a:t>Note: Your cursor must be at the beginning of the bullet for this to work.</a:t>
            </a:r>
            <a:endParaRPr/>
          </a:p>
          <a:p>
            <a:pPr indent="-342900" lvl="1" marL="8001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</a:pPr>
            <a:r>
              <a:rPr lang="en-AU"/>
              <a:t>You can also use the ‘Increase List Level’ and ‘Decrease List Level’ buttons under Home | Paragraph.</a:t>
            </a:r>
            <a:endParaRPr/>
          </a:p>
        </p:txBody>
      </p:sp>
      <p:sp>
        <p:nvSpPr>
          <p:cNvPr id="248" name="Google Shape;248;p27"/>
          <p:cNvSpPr txBox="1"/>
          <p:nvPr>
            <p:ph idx="3" type="body"/>
          </p:nvPr>
        </p:nvSpPr>
        <p:spPr>
          <a:xfrm>
            <a:off x="6362400" y="1620000"/>
            <a:ext cx="5220000" cy="4529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/>
              <a:t>Select this layout by going to Home | New Slide | Two column bullets.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/>
              <a:t>Change a slide to this layout by going to Home | Layout | Two column bullets. This can be useful when converting presentations from an older style.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Two column content</a:t>
            </a:r>
            <a:endParaRPr/>
          </a:p>
        </p:txBody>
      </p:sp>
      <p:sp>
        <p:nvSpPr>
          <p:cNvPr id="254" name="Google Shape;254;p28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255" name="Google Shape;255;p28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56" name="Google Shape;256;p28"/>
          <p:cNvSpPr txBox="1"/>
          <p:nvPr>
            <p:ph idx="1" type="body"/>
          </p:nvPr>
        </p:nvSpPr>
        <p:spPr>
          <a:xfrm>
            <a:off x="720000" y="908720"/>
            <a:ext cx="8542867" cy="44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TWO COLUMNS REQUIRED</a:t>
            </a:r>
            <a:endParaRPr/>
          </a:p>
        </p:txBody>
      </p:sp>
      <p:graphicFrame>
        <p:nvGraphicFramePr>
          <p:cNvPr id="257" name="Google Shape;257;p28"/>
          <p:cNvGraphicFramePr/>
          <p:nvPr/>
        </p:nvGraphicFramePr>
        <p:xfrm>
          <a:off x="731838" y="16010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{6CE62A26-A6A5-45C0-B70D-000A2D81E1C8}</a:tableStyleId>
              </a:tblPr>
              <a:tblGrid>
                <a:gridCol w="5377375"/>
                <a:gridCol w="5377375"/>
              </a:tblGrid>
              <a:tr h="639850">
                <a:tc>
                  <a:txBody>
                    <a:bodyPr/>
                    <a:lstStyle/>
                    <a:p>
                      <a:pPr indent="0" lvl="0" marL="72072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 u="none" cap="none" strike="noStrike"/>
                        <a:t>HEADING</a:t>
                      </a:r>
                      <a:endParaRPr/>
                    </a:p>
                  </a:txBody>
                  <a:tcPr marT="46800" marB="93600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06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 u="none" cap="none" strike="noStrike"/>
                        <a:t>HEADING</a:t>
                      </a:r>
                      <a:endParaRPr/>
                    </a:p>
                  </a:txBody>
                  <a:tcPr marT="46800" marB="93600" marR="91450" marL="91450" anchor="ctr">
                    <a:lnL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621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AU" sz="1600" u="none" cap="none" strike="noStrike">
                          <a:solidFill>
                            <a:schemeClr val="dk1"/>
                          </a:solidFill>
                        </a:rPr>
                        <a:t>Text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b="0" lang="en-AU" sz="1600" u="none" cap="none" strike="noStrike">
                          <a:solidFill>
                            <a:schemeClr val="dk1"/>
                          </a:solidFill>
                        </a:rPr>
                        <a:t>bullet</a:t>
                      </a:r>
                      <a:endParaRPr/>
                    </a:p>
                    <a:p>
                      <a:pPr indent="-1968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72000" marB="118800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AU" sz="1600" u="none" cap="none" strike="noStrike">
                          <a:solidFill>
                            <a:schemeClr val="dk1"/>
                          </a:solidFill>
                        </a:rPr>
                        <a:t>Text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b="0" lang="en-AU" sz="1600" u="none" cap="none" strike="noStrike">
                          <a:solidFill>
                            <a:schemeClr val="dk1"/>
                          </a:solidFill>
                        </a:rPr>
                        <a:t>bullet</a:t>
                      </a:r>
                      <a:endParaRPr/>
                    </a:p>
                    <a:p>
                      <a:pPr indent="-1968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1968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72000" marB="118800" marR="91450" marL="91450">
                    <a:lnL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pic>
        <p:nvPicPr>
          <p:cNvPr id="258" name="Google Shape;2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2230" y="1672676"/>
            <a:ext cx="491559" cy="49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8196" y="1672676"/>
            <a:ext cx="491559" cy="491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Three column content</a:t>
            </a:r>
            <a:endParaRPr/>
          </a:p>
        </p:txBody>
      </p:sp>
      <p:sp>
        <p:nvSpPr>
          <p:cNvPr id="265" name="Google Shape;265;p29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266" name="Google Shape;266;p29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67" name="Google Shape;267;p29"/>
          <p:cNvSpPr txBox="1"/>
          <p:nvPr>
            <p:ph idx="1" type="body"/>
          </p:nvPr>
        </p:nvSpPr>
        <p:spPr>
          <a:xfrm>
            <a:off x="720000" y="908720"/>
            <a:ext cx="8542867" cy="44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TWO COLUMNS AND BULLETS REQUIRED</a:t>
            </a:r>
            <a:endParaRPr/>
          </a:p>
        </p:txBody>
      </p:sp>
      <p:graphicFrame>
        <p:nvGraphicFramePr>
          <p:cNvPr id="268" name="Google Shape;268;p29"/>
          <p:cNvGraphicFramePr/>
          <p:nvPr/>
        </p:nvGraphicFramePr>
        <p:xfrm>
          <a:off x="731838" y="16010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{6CE62A26-A6A5-45C0-B70D-000A2D81E1C8}</a:tableStyleId>
              </a:tblPr>
              <a:tblGrid>
                <a:gridCol w="3585925"/>
                <a:gridCol w="3585925"/>
                <a:gridCol w="3585925"/>
              </a:tblGrid>
              <a:tr h="639850">
                <a:tc>
                  <a:txBody>
                    <a:bodyPr/>
                    <a:lstStyle/>
                    <a:p>
                      <a:pPr indent="0" lvl="0" marL="72072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/>
                        <a:t>HEADING</a:t>
                      </a:r>
                      <a:endParaRPr/>
                    </a:p>
                  </a:txBody>
                  <a:tcPr marT="46800" marB="93600" marR="91450" marL="914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06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/>
                        <a:t>HEADING</a:t>
                      </a:r>
                      <a:endParaRPr/>
                    </a:p>
                  </a:txBody>
                  <a:tcPr marT="46800" marB="93600" marR="91450" marL="91450" anchor="ctr">
                    <a:lnL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20725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/>
                        <a:t>HEADING</a:t>
                      </a:r>
                      <a:endParaRPr/>
                    </a:p>
                  </a:txBody>
                  <a:tcPr marT="46800" marB="93600" marR="91450" marL="91450" anchor="ctr">
                    <a:lnL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621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AU" sz="1600">
                          <a:solidFill>
                            <a:schemeClr val="dk1"/>
                          </a:solidFill>
                        </a:rPr>
                        <a:t>Text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b="0" lang="en-AU" sz="1600">
                          <a:solidFill>
                            <a:schemeClr val="dk1"/>
                          </a:solidFill>
                        </a:rPr>
                        <a:t>bullet</a:t>
                      </a:r>
                      <a:endParaRPr/>
                    </a:p>
                    <a:p>
                      <a:pPr indent="-1968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72000" marB="118800" marR="91450" marL="9145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AU" sz="1600">
                          <a:solidFill>
                            <a:schemeClr val="dk1"/>
                          </a:solidFill>
                        </a:rPr>
                        <a:t>Text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b="0" lang="en-AU" sz="1600">
                          <a:solidFill>
                            <a:schemeClr val="dk1"/>
                          </a:solidFill>
                        </a:rPr>
                        <a:t>bullet</a:t>
                      </a:r>
                      <a:endParaRPr/>
                    </a:p>
                    <a:p>
                      <a:pPr indent="-1968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  <a:p>
                      <a:pPr indent="-1968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72000" marB="118800" marR="91450" marL="91450">
                    <a:lnL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AU" sz="1600">
                          <a:solidFill>
                            <a:schemeClr val="dk1"/>
                          </a:solidFill>
                        </a:rPr>
                        <a:t>Text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b="0" lang="en-AU" sz="1600">
                          <a:solidFill>
                            <a:schemeClr val="dk1"/>
                          </a:solidFill>
                        </a:rPr>
                        <a:t>bullet</a:t>
                      </a:r>
                      <a:endParaRPr/>
                    </a:p>
                  </a:txBody>
                  <a:tcPr marT="72000" marB="118800" marR="91450" marL="91450">
                    <a:lnL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pic>
        <p:nvPicPr>
          <p:cNvPr id="269" name="Google Shape;26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6162" y="1692374"/>
            <a:ext cx="491559" cy="49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8196" y="1667418"/>
            <a:ext cx="491559" cy="49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6219" y="1686279"/>
            <a:ext cx="491559" cy="491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Multiple columns</a:t>
            </a:r>
            <a:endParaRPr/>
          </a:p>
        </p:txBody>
      </p:sp>
      <p:sp>
        <p:nvSpPr>
          <p:cNvPr id="277" name="Google Shape;277;p30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79" name="Google Shape;279;p30"/>
          <p:cNvSpPr txBox="1"/>
          <p:nvPr>
            <p:ph idx="1" type="body"/>
          </p:nvPr>
        </p:nvSpPr>
        <p:spPr>
          <a:xfrm>
            <a:off x="720000" y="908720"/>
            <a:ext cx="8542867" cy="44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TWO OR MORE COLUMNS ARE REQUIRED</a:t>
            </a:r>
            <a:endParaRPr/>
          </a:p>
        </p:txBody>
      </p:sp>
      <p:sp>
        <p:nvSpPr>
          <p:cNvPr id="280" name="Google Shape;280;p30"/>
          <p:cNvSpPr txBox="1"/>
          <p:nvPr/>
        </p:nvSpPr>
        <p:spPr>
          <a:xfrm>
            <a:off x="727966" y="2359272"/>
            <a:ext cx="1944002" cy="3681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/>
          </a:p>
        </p:txBody>
      </p:sp>
      <p:sp>
        <p:nvSpPr>
          <p:cNvPr id="281" name="Google Shape;281;p30"/>
          <p:cNvSpPr txBox="1"/>
          <p:nvPr/>
        </p:nvSpPr>
        <p:spPr>
          <a:xfrm>
            <a:off x="2931109" y="2359272"/>
            <a:ext cx="1944002" cy="36812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/>
          </a:p>
        </p:txBody>
      </p:sp>
      <p:sp>
        <p:nvSpPr>
          <p:cNvPr id="282" name="Google Shape;282;p30"/>
          <p:cNvSpPr txBox="1"/>
          <p:nvPr/>
        </p:nvSpPr>
        <p:spPr>
          <a:xfrm>
            <a:off x="5134252" y="2359272"/>
            <a:ext cx="1944002" cy="36812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/>
          </a:p>
        </p:txBody>
      </p:sp>
      <p:sp>
        <p:nvSpPr>
          <p:cNvPr id="283" name="Google Shape;283;p30"/>
          <p:cNvSpPr txBox="1"/>
          <p:nvPr/>
        </p:nvSpPr>
        <p:spPr>
          <a:xfrm>
            <a:off x="9540536" y="2359272"/>
            <a:ext cx="1944002" cy="3681272"/>
          </a:xfrm>
          <a:prstGeom prst="rect">
            <a:avLst/>
          </a:prstGeom>
          <a:solidFill>
            <a:srgbClr val="80225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/>
          </a:p>
        </p:txBody>
      </p:sp>
      <p:sp>
        <p:nvSpPr>
          <p:cNvPr id="284" name="Google Shape;284;p30"/>
          <p:cNvSpPr txBox="1"/>
          <p:nvPr/>
        </p:nvSpPr>
        <p:spPr>
          <a:xfrm>
            <a:off x="9540536" y="1602244"/>
            <a:ext cx="1944001" cy="7759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40400" lIns="91425" spcFirstLastPara="1" rIns="91425" wrap="square" tIns="140400">
            <a:spAutoFit/>
          </a:bodyPr>
          <a:lstStyle/>
          <a:p>
            <a:pPr indent="0" lvl="0" marL="6254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Heading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7337394" y="2359272"/>
            <a:ext cx="1944002" cy="36812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/>
          </a:p>
        </p:txBody>
      </p:sp>
      <p:sp>
        <p:nvSpPr>
          <p:cNvPr id="286" name="Google Shape;286;p30"/>
          <p:cNvSpPr txBox="1"/>
          <p:nvPr/>
        </p:nvSpPr>
        <p:spPr>
          <a:xfrm>
            <a:off x="7337394" y="1602244"/>
            <a:ext cx="1944001" cy="7759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40400" lIns="91425" spcFirstLastPara="1" rIns="91425" wrap="square" tIns="140400">
            <a:spAutoFit/>
          </a:bodyPr>
          <a:lstStyle/>
          <a:p>
            <a:pPr indent="0" lvl="0" marL="6254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Heading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5134252" y="1602244"/>
            <a:ext cx="1944001" cy="7759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40400" lIns="91425" spcFirstLastPara="1" rIns="91425" wrap="square" tIns="140400">
            <a:spAutoFit/>
          </a:bodyPr>
          <a:lstStyle/>
          <a:p>
            <a:pPr indent="0" lvl="0" marL="5413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Heading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2931109" y="1602244"/>
            <a:ext cx="1944001" cy="7759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40400" lIns="91425" spcFirstLastPara="1" rIns="91425" wrap="square" tIns="140400">
            <a:spAutoFit/>
          </a:bodyPr>
          <a:lstStyle/>
          <a:p>
            <a:pPr indent="0" lvl="0" marL="54133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Heading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727966" y="1602244"/>
            <a:ext cx="1944001" cy="7759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40400" lIns="91425" spcFirstLastPara="1" rIns="91425" wrap="square" tIns="140400">
            <a:spAutoFit/>
          </a:bodyPr>
          <a:lstStyle/>
          <a:p>
            <a:pPr indent="0" lvl="0" marL="6254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Heading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550" y="170310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0000" y="171075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0068" y="1698876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71574" y="172974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15965" y="1698876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Multiple columns</a:t>
            </a:r>
            <a:endParaRPr/>
          </a:p>
        </p:txBody>
      </p:sp>
      <p:sp>
        <p:nvSpPr>
          <p:cNvPr id="300" name="Google Shape;300;p31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301" name="Google Shape;301;p31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02" name="Google Shape;302;p31"/>
          <p:cNvSpPr txBox="1"/>
          <p:nvPr>
            <p:ph idx="1" type="body"/>
          </p:nvPr>
        </p:nvSpPr>
        <p:spPr>
          <a:xfrm>
            <a:off x="720000" y="908720"/>
            <a:ext cx="8542867" cy="44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TWO OR MORE COLUMNS ARE REQUIRED</a:t>
            </a:r>
            <a:endParaRPr/>
          </a:p>
        </p:txBody>
      </p:sp>
      <p:graphicFrame>
        <p:nvGraphicFramePr>
          <p:cNvPr id="303" name="Google Shape;303;p31"/>
          <p:cNvGraphicFramePr/>
          <p:nvPr/>
        </p:nvGraphicFramePr>
        <p:xfrm>
          <a:off x="695325" y="15922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{6CE62A26-A6A5-45C0-B70D-000A2D81E1C8}</a:tableStyleId>
              </a:tblPr>
              <a:tblGrid>
                <a:gridCol w="1800225"/>
                <a:gridCol w="1800225"/>
                <a:gridCol w="1800225"/>
                <a:gridCol w="1800225"/>
                <a:gridCol w="1800225"/>
                <a:gridCol w="1800225"/>
              </a:tblGrid>
              <a:tr h="1018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58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A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Text </a:t>
                      </a:r>
                      <a:r>
                        <a:rPr b="1" lang="en-A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highlight text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>
                    <a:lnR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A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Text </a:t>
                      </a:r>
                      <a:r>
                        <a:rPr b="1" lang="en-A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highlight text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>
                    <a:lnL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A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Text </a:t>
                      </a:r>
                      <a:r>
                        <a:rPr b="1" lang="en-A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highlight text</a:t>
                      </a:r>
                      <a:endParaRPr/>
                    </a:p>
                  </a:txBody>
                  <a:tcPr marT="45725" marB="45725" marR="91450" marL="91450">
                    <a:lnL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A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Text </a:t>
                      </a:r>
                      <a:r>
                        <a:rPr b="1" lang="en-A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highlight text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>
                    <a:lnL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A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Text </a:t>
                      </a:r>
                      <a:r>
                        <a:rPr b="1" lang="en-A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highlight text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>
                    <a:lnL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A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Text </a:t>
                      </a:r>
                      <a:r>
                        <a:rPr b="1" lang="en-A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highlight text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>
                    <a:lnL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6E4DC"/>
                    </a:solidFill>
                  </a:tcPr>
                </a:tc>
              </a:tr>
            </a:tbl>
          </a:graphicData>
        </a:graphic>
      </p:graphicFrame>
      <p:pic>
        <p:nvPicPr>
          <p:cNvPr id="304" name="Google Shape;30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929" y="1732268"/>
            <a:ext cx="746321" cy="746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6591" y="1732268"/>
            <a:ext cx="751149" cy="75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51980" y="1691291"/>
            <a:ext cx="750351" cy="75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8524" y="1638694"/>
            <a:ext cx="864835" cy="86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61488" y="1732268"/>
            <a:ext cx="750280" cy="75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58488" y="1670697"/>
            <a:ext cx="746843" cy="758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Multiple columns</a:t>
            </a:r>
            <a:endParaRPr/>
          </a:p>
        </p:txBody>
      </p:sp>
      <p:sp>
        <p:nvSpPr>
          <p:cNvPr id="315" name="Google Shape;315;p32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316" name="Google Shape;316;p32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17" name="Google Shape;317;p32"/>
          <p:cNvSpPr txBox="1"/>
          <p:nvPr>
            <p:ph idx="1" type="body"/>
          </p:nvPr>
        </p:nvSpPr>
        <p:spPr>
          <a:xfrm>
            <a:off x="720000" y="908720"/>
            <a:ext cx="8542867" cy="44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TWO OR MORE COLUMNS ARE REQUIRED</a:t>
            </a:r>
            <a:endParaRPr/>
          </a:p>
        </p:txBody>
      </p:sp>
      <p:graphicFrame>
        <p:nvGraphicFramePr>
          <p:cNvPr id="318" name="Google Shape;318;p32"/>
          <p:cNvGraphicFramePr/>
          <p:nvPr/>
        </p:nvGraphicFramePr>
        <p:xfrm>
          <a:off x="720000" y="15856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{6CE62A26-A6A5-45C0-B70D-000A2D81E1C8}</a:tableStyleId>
              </a:tblPr>
              <a:tblGrid>
                <a:gridCol w="912850"/>
                <a:gridCol w="2687600"/>
                <a:gridCol w="923350"/>
                <a:gridCol w="2677100"/>
                <a:gridCol w="989825"/>
                <a:gridCol w="2610625"/>
              </a:tblGrid>
              <a:tr h="1111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AU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AU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AU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>
                    <a:solidFill>
                      <a:srgbClr val="E6E4D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9" name="Google Shape;319;p32"/>
          <p:cNvGraphicFramePr/>
          <p:nvPr/>
        </p:nvGraphicFramePr>
        <p:xfrm>
          <a:off x="720002" y="32015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{6CE62A26-A6A5-45C0-B70D-000A2D81E1C8}</a:tableStyleId>
              </a:tblPr>
              <a:tblGrid>
                <a:gridCol w="903525"/>
                <a:gridCol w="2696925"/>
                <a:gridCol w="923350"/>
                <a:gridCol w="2677100"/>
                <a:gridCol w="980500"/>
                <a:gridCol w="2619950"/>
              </a:tblGrid>
              <a:tr h="1111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AU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AU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AU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>
                    <a:solidFill>
                      <a:srgbClr val="E6E4D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0" name="Google Shape;320;p32"/>
          <p:cNvGraphicFramePr/>
          <p:nvPr/>
        </p:nvGraphicFramePr>
        <p:xfrm>
          <a:off x="720002" y="48174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{6CE62A26-A6A5-45C0-B70D-000A2D81E1C8}</a:tableStyleId>
              </a:tblPr>
              <a:tblGrid>
                <a:gridCol w="912850"/>
                <a:gridCol w="2687600"/>
                <a:gridCol w="914025"/>
                <a:gridCol w="2686425"/>
                <a:gridCol w="989825"/>
                <a:gridCol w="2610625"/>
              </a:tblGrid>
              <a:tr h="1111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AU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AU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AU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>
                    <a:solidFill>
                      <a:srgbClr val="E6E4DC"/>
                    </a:solidFill>
                  </a:tcPr>
                </a:tc>
              </a:tr>
            </a:tbl>
          </a:graphicData>
        </a:graphic>
      </p:graphicFrame>
      <p:pic>
        <p:nvPicPr>
          <p:cNvPr descr="MQU_icon_grouppeople_01&#10;_RGB_SAND.png" id="321" name="Google Shape;32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2248" y="1790561"/>
            <a:ext cx="889139" cy="889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3920" y="3496217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4232" y="1887928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94786" y="3488597"/>
            <a:ext cx="751840" cy="7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53920" y="5086018"/>
            <a:ext cx="751840" cy="7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4232" y="3496217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10026" y="5093638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4232" y="5101258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10026" y="1852036"/>
            <a:ext cx="736600" cy="7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Multiple columns</a:t>
            </a:r>
            <a:endParaRPr/>
          </a:p>
        </p:txBody>
      </p:sp>
      <p:sp>
        <p:nvSpPr>
          <p:cNvPr id="335" name="Google Shape;335;p33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336" name="Google Shape;336;p33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37" name="Google Shape;337;p33"/>
          <p:cNvSpPr txBox="1"/>
          <p:nvPr>
            <p:ph idx="1" type="body"/>
          </p:nvPr>
        </p:nvSpPr>
        <p:spPr>
          <a:xfrm>
            <a:off x="720000" y="908720"/>
            <a:ext cx="8542867" cy="44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TWO OR MORE COLUMNS ARE REQUIRED</a:t>
            </a:r>
            <a:endParaRPr/>
          </a:p>
        </p:txBody>
      </p:sp>
      <p:graphicFrame>
        <p:nvGraphicFramePr>
          <p:cNvPr id="338" name="Google Shape;338;p33"/>
          <p:cNvGraphicFramePr/>
          <p:nvPr/>
        </p:nvGraphicFramePr>
        <p:xfrm>
          <a:off x="720000" y="158566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{6CE62A26-A6A5-45C0-B70D-000A2D81E1C8}</a:tableStyleId>
              </a:tblPr>
              <a:tblGrid>
                <a:gridCol w="912850"/>
                <a:gridCol w="2687600"/>
                <a:gridCol w="923350"/>
                <a:gridCol w="2677100"/>
                <a:gridCol w="989825"/>
                <a:gridCol w="2610625"/>
              </a:tblGrid>
              <a:tr h="1111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AU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AU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 b="1"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AU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 b="1"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</a:tr>
              <a:tr h="1111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AU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AU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AU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</a:tr>
              <a:tr h="1111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AU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AU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AU" sz="16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</a:tr>
            </a:tbl>
          </a:graphicData>
        </a:graphic>
      </p:graphicFrame>
      <p:pic>
        <p:nvPicPr>
          <p:cNvPr descr="MQU_icon_grouppeople_01&#10;_RGB_SAND.png" id="339" name="Google Shape;33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2171" y="1785343"/>
            <a:ext cx="889139" cy="889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8440" y="3105712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340" y="1882710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3960" y="3098092"/>
            <a:ext cx="751840" cy="7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50820" y="4217327"/>
            <a:ext cx="751840" cy="7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2340" y="3105712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21580" y="4224947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2340" y="4232567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21580" y="1846818"/>
            <a:ext cx="736600" cy="7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20000" y="2754276"/>
            <a:ext cx="6175828" cy="275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720000" y="1484784"/>
            <a:ext cx="8544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Title slide</a:t>
            </a:r>
            <a:endParaRPr/>
          </a:p>
        </p:txBody>
      </p:sp>
      <p:sp>
        <p:nvSpPr>
          <p:cNvPr id="114" name="Google Shape;114;p16"/>
          <p:cNvSpPr txBox="1"/>
          <p:nvPr>
            <p:ph idx="2" type="body"/>
          </p:nvPr>
        </p:nvSpPr>
        <p:spPr>
          <a:xfrm>
            <a:off x="720000" y="2133600"/>
            <a:ext cx="8542867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AS FIRST SLIDE IN PRESENTATION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/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3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4"/>
          <p:cNvSpPr/>
          <p:nvPr/>
        </p:nvSpPr>
        <p:spPr>
          <a:xfrm>
            <a:off x="918754" y="1775756"/>
            <a:ext cx="3348446" cy="272201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6D2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4"/>
          <p:cNvSpPr/>
          <p:nvPr/>
        </p:nvSpPr>
        <p:spPr>
          <a:xfrm>
            <a:off x="4423954" y="1775756"/>
            <a:ext cx="3348446" cy="272201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6D2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4"/>
          <p:cNvSpPr/>
          <p:nvPr/>
        </p:nvSpPr>
        <p:spPr>
          <a:xfrm>
            <a:off x="7929154" y="1775756"/>
            <a:ext cx="3348446" cy="272201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6D2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4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Multiple Image layout</a:t>
            </a:r>
            <a:endParaRPr/>
          </a:p>
        </p:txBody>
      </p:sp>
      <p:sp>
        <p:nvSpPr>
          <p:cNvPr id="357" name="Google Shape;357;p34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358" name="Google Shape;358;p34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59" name="Google Shape;359;p34"/>
          <p:cNvSpPr txBox="1"/>
          <p:nvPr>
            <p:ph idx="1" type="body"/>
          </p:nvPr>
        </p:nvSpPr>
        <p:spPr>
          <a:xfrm>
            <a:off x="720000" y="908720"/>
            <a:ext cx="8542867" cy="44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MULTIPLE IMAGES REQUIRED</a:t>
            </a:r>
            <a:endParaRPr/>
          </a:p>
        </p:txBody>
      </p:sp>
      <p:sp>
        <p:nvSpPr>
          <p:cNvPr id="360" name="Google Shape;360;p34"/>
          <p:cNvSpPr txBox="1"/>
          <p:nvPr/>
        </p:nvSpPr>
        <p:spPr>
          <a:xfrm>
            <a:off x="1643652" y="2951112"/>
            <a:ext cx="18986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  <p:sp>
        <p:nvSpPr>
          <p:cNvPr id="361" name="Google Shape;361;p34"/>
          <p:cNvSpPr txBox="1"/>
          <p:nvPr/>
        </p:nvSpPr>
        <p:spPr>
          <a:xfrm>
            <a:off x="5155768" y="2951112"/>
            <a:ext cx="18986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  <p:sp>
        <p:nvSpPr>
          <p:cNvPr id="362" name="Google Shape;362;p34"/>
          <p:cNvSpPr txBox="1"/>
          <p:nvPr/>
        </p:nvSpPr>
        <p:spPr>
          <a:xfrm>
            <a:off x="849086" y="4669557"/>
            <a:ext cx="34181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/>
          </a:p>
        </p:txBody>
      </p:sp>
      <p:sp>
        <p:nvSpPr>
          <p:cNvPr id="363" name="Google Shape;363;p34"/>
          <p:cNvSpPr txBox="1"/>
          <p:nvPr/>
        </p:nvSpPr>
        <p:spPr>
          <a:xfrm>
            <a:off x="4367349" y="4669557"/>
            <a:ext cx="34246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/>
          </a:p>
        </p:txBody>
      </p:sp>
      <p:sp>
        <p:nvSpPr>
          <p:cNvPr id="364" name="Google Shape;364;p34"/>
          <p:cNvSpPr txBox="1"/>
          <p:nvPr/>
        </p:nvSpPr>
        <p:spPr>
          <a:xfrm>
            <a:off x="8907600" y="2951112"/>
            <a:ext cx="146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  <p:sp>
        <p:nvSpPr>
          <p:cNvPr id="365" name="Google Shape;365;p34"/>
          <p:cNvSpPr txBox="1"/>
          <p:nvPr/>
        </p:nvSpPr>
        <p:spPr>
          <a:xfrm>
            <a:off x="7929154" y="4669557"/>
            <a:ext cx="33876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3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5"/>
          <p:cNvSpPr/>
          <p:nvPr/>
        </p:nvSpPr>
        <p:spPr>
          <a:xfrm>
            <a:off x="7929154" y="1775756"/>
            <a:ext cx="3348446" cy="434983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6D2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5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Image and text layout</a:t>
            </a:r>
            <a:endParaRPr/>
          </a:p>
        </p:txBody>
      </p:sp>
      <p:sp>
        <p:nvSpPr>
          <p:cNvPr id="373" name="Google Shape;373;p35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374" name="Google Shape;374;p35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75" name="Google Shape;375;p35"/>
          <p:cNvSpPr txBox="1"/>
          <p:nvPr>
            <p:ph idx="1" type="body"/>
          </p:nvPr>
        </p:nvSpPr>
        <p:spPr>
          <a:xfrm>
            <a:off x="720000" y="908720"/>
            <a:ext cx="8542867" cy="44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IMAGE AND TEXT REQUIRED</a:t>
            </a:r>
            <a:endParaRPr/>
          </a:p>
        </p:txBody>
      </p:sp>
      <p:sp>
        <p:nvSpPr>
          <p:cNvPr id="376" name="Google Shape;376;p35"/>
          <p:cNvSpPr txBox="1"/>
          <p:nvPr/>
        </p:nvSpPr>
        <p:spPr>
          <a:xfrm>
            <a:off x="849086" y="1775756"/>
            <a:ext cx="67413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/>
          </a:p>
        </p:txBody>
      </p:sp>
      <p:sp>
        <p:nvSpPr>
          <p:cNvPr id="377" name="Google Shape;377;p35"/>
          <p:cNvSpPr txBox="1"/>
          <p:nvPr/>
        </p:nvSpPr>
        <p:spPr>
          <a:xfrm>
            <a:off x="8907600" y="2951112"/>
            <a:ext cx="146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"/>
          <p:cNvSpPr txBox="1"/>
          <p:nvPr/>
        </p:nvSpPr>
        <p:spPr>
          <a:xfrm>
            <a:off x="736644" y="1601998"/>
            <a:ext cx="10736899" cy="4709351"/>
          </a:xfrm>
          <a:prstGeom prst="rect">
            <a:avLst/>
          </a:prstGeom>
          <a:solidFill>
            <a:srgbClr val="E6E4DC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3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6"/>
          <p:cNvSpPr/>
          <p:nvPr/>
        </p:nvSpPr>
        <p:spPr>
          <a:xfrm>
            <a:off x="849086" y="3678868"/>
            <a:ext cx="10428514" cy="24467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6D2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6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Image and text layout</a:t>
            </a:r>
            <a:endParaRPr/>
          </a:p>
        </p:txBody>
      </p:sp>
      <p:sp>
        <p:nvSpPr>
          <p:cNvPr id="385" name="Google Shape;385;p36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386" name="Google Shape;386;p36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87" name="Google Shape;387;p36"/>
          <p:cNvSpPr txBox="1"/>
          <p:nvPr>
            <p:ph idx="1" type="body"/>
          </p:nvPr>
        </p:nvSpPr>
        <p:spPr>
          <a:xfrm>
            <a:off x="720000" y="908720"/>
            <a:ext cx="8542867" cy="44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IMAGE AND TEXT REQUIRED</a:t>
            </a:r>
            <a:endParaRPr/>
          </a:p>
        </p:txBody>
      </p:sp>
      <p:sp>
        <p:nvSpPr>
          <p:cNvPr id="388" name="Google Shape;388;p36"/>
          <p:cNvSpPr txBox="1"/>
          <p:nvPr/>
        </p:nvSpPr>
        <p:spPr>
          <a:xfrm>
            <a:off x="849086" y="1775756"/>
            <a:ext cx="67413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/>
          </a:p>
        </p:txBody>
      </p:sp>
      <p:sp>
        <p:nvSpPr>
          <p:cNvPr id="389" name="Google Shape;389;p36"/>
          <p:cNvSpPr txBox="1"/>
          <p:nvPr/>
        </p:nvSpPr>
        <p:spPr>
          <a:xfrm>
            <a:off x="5372893" y="4131629"/>
            <a:ext cx="1464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AU"/>
              <a:t>Image and text layout</a:t>
            </a:r>
            <a:br>
              <a:rPr lang="en-AU"/>
            </a:br>
            <a:endParaRPr/>
          </a:p>
        </p:txBody>
      </p:sp>
      <p:sp>
        <p:nvSpPr>
          <p:cNvPr id="395" name="Google Shape;395;p37"/>
          <p:cNvSpPr txBox="1"/>
          <p:nvPr>
            <p:ph idx="11" type="ftr"/>
          </p:nvPr>
        </p:nvSpPr>
        <p:spPr>
          <a:xfrm>
            <a:off x="720000" y="6381329"/>
            <a:ext cx="53046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396" name="Google Shape;396;p37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97" name="Google Shape;397;p37"/>
          <p:cNvSpPr txBox="1"/>
          <p:nvPr>
            <p:ph idx="2" type="body"/>
          </p:nvPr>
        </p:nvSpPr>
        <p:spPr>
          <a:xfrm>
            <a:off x="720000" y="908720"/>
            <a:ext cx="8542867" cy="475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IMAGE AND TEXT REQUIRED</a:t>
            </a:r>
            <a:endParaRPr/>
          </a:p>
        </p:txBody>
      </p:sp>
      <p:sp>
        <p:nvSpPr>
          <p:cNvPr id="398" name="Google Shape;398;p37"/>
          <p:cNvSpPr/>
          <p:nvPr/>
        </p:nvSpPr>
        <p:spPr>
          <a:xfrm>
            <a:off x="737909" y="4674621"/>
            <a:ext cx="4686346" cy="16361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37"/>
          <p:cNvPicPr preferRelativeResize="0"/>
          <p:nvPr/>
        </p:nvPicPr>
        <p:blipFill rotWithShape="1">
          <a:blip r:embed="rId3">
            <a:alphaModFix/>
          </a:blip>
          <a:srcRect b="11674" l="-5175" r="-153" t="38381"/>
          <a:stretch/>
        </p:blipFill>
        <p:spPr>
          <a:xfrm>
            <a:off x="5308848" y="4678532"/>
            <a:ext cx="6143348" cy="1632258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7"/>
          <p:cNvSpPr txBox="1"/>
          <p:nvPr/>
        </p:nvSpPr>
        <p:spPr>
          <a:xfrm>
            <a:off x="817805" y="4763398"/>
            <a:ext cx="460645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A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text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A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text</a:t>
            </a:r>
            <a:endParaRPr/>
          </a:p>
          <a:p>
            <a:pPr indent="-1841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37"/>
          <p:cNvPicPr preferRelativeResize="0"/>
          <p:nvPr/>
        </p:nvPicPr>
        <p:blipFill rotWithShape="1">
          <a:blip r:embed="rId4">
            <a:alphaModFix/>
          </a:blip>
          <a:srcRect b="12535" l="83" r="-82" t="36678"/>
          <a:stretch/>
        </p:blipFill>
        <p:spPr>
          <a:xfrm>
            <a:off x="737910" y="1553592"/>
            <a:ext cx="10687652" cy="3009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Map layout</a:t>
            </a:r>
            <a:endParaRPr/>
          </a:p>
        </p:txBody>
      </p:sp>
      <p:sp>
        <p:nvSpPr>
          <p:cNvPr id="407" name="Google Shape;407;p38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408" name="Google Shape;408;p38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09" name="Google Shape;409;p38"/>
          <p:cNvSpPr txBox="1"/>
          <p:nvPr>
            <p:ph idx="1" type="body"/>
          </p:nvPr>
        </p:nvSpPr>
        <p:spPr>
          <a:xfrm>
            <a:off x="720000" y="908720"/>
            <a:ext cx="8542867" cy="44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MAP REQUIRED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0" name="Google Shape;410;p38"/>
          <p:cNvPicPr preferRelativeResize="0"/>
          <p:nvPr/>
        </p:nvPicPr>
        <p:blipFill rotWithShape="1">
          <a:blip r:embed="rId3">
            <a:alphaModFix/>
          </a:blip>
          <a:srcRect b="7429" l="0" r="0" t="28601"/>
          <a:stretch/>
        </p:blipFill>
        <p:spPr>
          <a:xfrm>
            <a:off x="733344" y="1553592"/>
            <a:ext cx="10741777" cy="386507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8"/>
          <p:cNvSpPr/>
          <p:nvPr/>
        </p:nvSpPr>
        <p:spPr>
          <a:xfrm>
            <a:off x="7455745" y="2140370"/>
            <a:ext cx="1170849" cy="1170849"/>
          </a:xfrm>
          <a:prstGeom prst="ellipse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8"/>
          <p:cNvSpPr txBox="1"/>
          <p:nvPr>
            <p:ph idx="3" type="body"/>
          </p:nvPr>
        </p:nvSpPr>
        <p:spPr>
          <a:xfrm>
            <a:off x="6174990" y="5500129"/>
            <a:ext cx="5300132" cy="8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AU"/>
              <a:t>Australian universities:</a:t>
            </a:r>
            <a:endParaRPr/>
          </a:p>
          <a:p>
            <a:pPr indent="-285750" lvl="0" marL="28575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AU" sz="1600"/>
              <a:t>Bullet point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AU" sz="1600"/>
              <a:t>Bullet point</a:t>
            </a:r>
            <a:endParaRPr/>
          </a:p>
        </p:txBody>
      </p:sp>
      <p:sp>
        <p:nvSpPr>
          <p:cNvPr id="413" name="Google Shape;413;p38"/>
          <p:cNvSpPr txBox="1"/>
          <p:nvPr>
            <p:ph idx="2" type="body"/>
          </p:nvPr>
        </p:nvSpPr>
        <p:spPr>
          <a:xfrm>
            <a:off x="751207" y="5500129"/>
            <a:ext cx="5248782" cy="8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AU"/>
              <a:t>American universities: 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AU" sz="1600"/>
              <a:t>Bullet point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AU" sz="1600"/>
              <a:t>Bullet point</a:t>
            </a:r>
            <a:endParaRPr/>
          </a:p>
        </p:txBody>
      </p:sp>
      <p:sp>
        <p:nvSpPr>
          <p:cNvPr id="414" name="Google Shape;414;p38"/>
          <p:cNvSpPr/>
          <p:nvPr/>
        </p:nvSpPr>
        <p:spPr>
          <a:xfrm>
            <a:off x="4829140" y="4000373"/>
            <a:ext cx="1170849" cy="1170849"/>
          </a:xfrm>
          <a:prstGeom prst="ellipse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9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Map layout</a:t>
            </a:r>
            <a:endParaRPr/>
          </a:p>
        </p:txBody>
      </p:sp>
      <p:sp>
        <p:nvSpPr>
          <p:cNvPr id="420" name="Google Shape;420;p39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421" name="Google Shape;421;p39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22" name="Google Shape;422;p39"/>
          <p:cNvSpPr txBox="1"/>
          <p:nvPr>
            <p:ph idx="1" type="body"/>
          </p:nvPr>
        </p:nvSpPr>
        <p:spPr>
          <a:xfrm>
            <a:off x="720000" y="908720"/>
            <a:ext cx="8542867" cy="44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MAP REQUIRED WITH MULTIPLE DESTINATIONS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23" name="Google Shape;423;p39"/>
          <p:cNvPicPr preferRelativeResize="0"/>
          <p:nvPr/>
        </p:nvPicPr>
        <p:blipFill rotWithShape="1">
          <a:blip r:embed="rId3">
            <a:alphaModFix/>
          </a:blip>
          <a:srcRect b="2" l="0" r="0" t="22647"/>
          <a:stretch/>
        </p:blipFill>
        <p:spPr>
          <a:xfrm>
            <a:off x="733344" y="1557854"/>
            <a:ext cx="10741777" cy="46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9"/>
          <p:cNvSpPr/>
          <p:nvPr/>
        </p:nvSpPr>
        <p:spPr>
          <a:xfrm>
            <a:off x="2059266" y="2767735"/>
            <a:ext cx="3706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UK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9"/>
          <p:cNvSpPr/>
          <p:nvPr/>
        </p:nvSpPr>
        <p:spPr>
          <a:xfrm>
            <a:off x="3921303" y="3490102"/>
            <a:ext cx="87716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Hong Kong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9"/>
          <p:cNvSpPr/>
          <p:nvPr/>
        </p:nvSpPr>
        <p:spPr>
          <a:xfrm>
            <a:off x="3865637" y="3964377"/>
            <a:ext cx="80983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Singapore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9"/>
          <p:cNvSpPr/>
          <p:nvPr/>
        </p:nvSpPr>
        <p:spPr>
          <a:xfrm>
            <a:off x="4118439" y="3296951"/>
            <a:ext cx="74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Chengdu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9"/>
          <p:cNvSpPr/>
          <p:nvPr/>
        </p:nvSpPr>
        <p:spPr>
          <a:xfrm>
            <a:off x="474132" y="2767735"/>
            <a:ext cx="5596467" cy="2935919"/>
          </a:xfrm>
          <a:prstGeom prst="arc">
            <a:avLst>
              <a:gd fmla="val 14366923" name="adj1"/>
              <a:gd fmla="val 80319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9"/>
          <p:cNvSpPr/>
          <p:nvPr/>
        </p:nvSpPr>
        <p:spPr>
          <a:xfrm>
            <a:off x="1195587" y="3252898"/>
            <a:ext cx="4814230" cy="2281423"/>
          </a:xfrm>
          <a:prstGeom prst="arc">
            <a:avLst>
              <a:gd fmla="val 19351418" name="adj1"/>
              <a:gd fmla="val 80319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9"/>
          <p:cNvSpPr/>
          <p:nvPr/>
        </p:nvSpPr>
        <p:spPr>
          <a:xfrm>
            <a:off x="1216097" y="3495872"/>
            <a:ext cx="4793719" cy="1927955"/>
          </a:xfrm>
          <a:prstGeom prst="arc">
            <a:avLst>
              <a:gd fmla="val 19491264" name="adj1"/>
              <a:gd fmla="val 80319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9"/>
          <p:cNvSpPr/>
          <p:nvPr/>
        </p:nvSpPr>
        <p:spPr>
          <a:xfrm rot="-780000">
            <a:off x="1840535" y="4197486"/>
            <a:ext cx="4050205" cy="1634388"/>
          </a:xfrm>
          <a:prstGeom prst="arc">
            <a:avLst>
              <a:gd fmla="val 19491264" name="adj1"/>
              <a:gd fmla="val 67295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9"/>
          <p:cNvSpPr/>
          <p:nvPr/>
        </p:nvSpPr>
        <p:spPr>
          <a:xfrm>
            <a:off x="5679616" y="4894031"/>
            <a:ext cx="72000" cy="72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Bar Graph</a:t>
            </a:r>
            <a:endParaRPr/>
          </a:p>
        </p:txBody>
      </p:sp>
      <p:sp>
        <p:nvSpPr>
          <p:cNvPr id="438" name="Google Shape;438;p40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439" name="Google Shape;439;p40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40" name="Google Shape;440;p40"/>
          <p:cNvSpPr txBox="1"/>
          <p:nvPr>
            <p:ph idx="1" type="body"/>
          </p:nvPr>
        </p:nvSpPr>
        <p:spPr>
          <a:xfrm>
            <a:off x="720000" y="908720"/>
            <a:ext cx="8542867" cy="44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BAR GRAPH REQUIRED</a:t>
            </a:r>
            <a:endParaRPr/>
          </a:p>
        </p:txBody>
      </p:sp>
      <p:pic>
        <p:nvPicPr>
          <p:cNvPr id="441" name="Google Shape;44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069" y="1592263"/>
            <a:ext cx="10685169" cy="458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1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Split Bar Graph</a:t>
            </a:r>
            <a:endParaRPr/>
          </a:p>
        </p:txBody>
      </p:sp>
      <p:sp>
        <p:nvSpPr>
          <p:cNvPr id="447" name="Google Shape;447;p41"/>
          <p:cNvSpPr txBox="1"/>
          <p:nvPr>
            <p:ph idx="2" type="body"/>
          </p:nvPr>
        </p:nvSpPr>
        <p:spPr>
          <a:xfrm>
            <a:off x="720000" y="908720"/>
            <a:ext cx="8542867" cy="475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BAR GRAPH REQUIRED</a:t>
            </a:r>
            <a:endParaRPr/>
          </a:p>
        </p:txBody>
      </p:sp>
      <p:pic>
        <p:nvPicPr>
          <p:cNvPr id="448" name="Google Shape;44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106" y="1600201"/>
            <a:ext cx="10712823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1"/>
          <p:cNvSpPr txBox="1"/>
          <p:nvPr/>
        </p:nvSpPr>
        <p:spPr>
          <a:xfrm>
            <a:off x="735105" y="5738325"/>
            <a:ext cx="3420000" cy="856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Direct spend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$ spent on activities set out in annual communications plan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1"/>
          <p:cNvSpPr txBox="1"/>
          <p:nvPr/>
        </p:nvSpPr>
        <p:spPr>
          <a:xfrm>
            <a:off x="4381517" y="5738325"/>
            <a:ext cx="3420000" cy="8566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Allocated spend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$ allocated from central marketing budget for SM, PR &amp; comms, creative &amp; digital costs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1"/>
          <p:cNvSpPr txBox="1"/>
          <p:nvPr/>
        </p:nvSpPr>
        <p:spPr>
          <a:xfrm>
            <a:off x="8027929" y="5738325"/>
            <a:ext cx="3420000" cy="86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Incremental spend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Additional $ sought to pay for incremental projects. For FHS this is for the establishment and launch of clinic model/rebrand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2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Pie Chart</a:t>
            </a:r>
            <a:endParaRPr/>
          </a:p>
        </p:txBody>
      </p:sp>
      <p:sp>
        <p:nvSpPr>
          <p:cNvPr id="457" name="Google Shape;457;p42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458" name="Google Shape;458;p42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59" name="Google Shape;459;p42"/>
          <p:cNvSpPr txBox="1"/>
          <p:nvPr>
            <p:ph idx="1" type="body"/>
          </p:nvPr>
        </p:nvSpPr>
        <p:spPr>
          <a:xfrm>
            <a:off x="720000" y="908720"/>
            <a:ext cx="8542867" cy="44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PIE CHART REQUIRED</a:t>
            </a:r>
            <a:endParaRPr/>
          </a:p>
        </p:txBody>
      </p:sp>
      <p:pic>
        <p:nvPicPr>
          <p:cNvPr id="460" name="Google Shape;46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838" y="1592262"/>
            <a:ext cx="10693400" cy="45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3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Table slide</a:t>
            </a:r>
            <a:endParaRPr/>
          </a:p>
        </p:txBody>
      </p:sp>
      <p:sp>
        <p:nvSpPr>
          <p:cNvPr id="466" name="Google Shape;466;p43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467" name="Google Shape;467;p43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68" name="Google Shape;468;p43"/>
          <p:cNvSpPr txBox="1"/>
          <p:nvPr>
            <p:ph idx="1" type="body"/>
          </p:nvPr>
        </p:nvSpPr>
        <p:spPr>
          <a:xfrm>
            <a:off x="720000" y="908720"/>
            <a:ext cx="8542867" cy="44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COPY, PASTE AND MODIFY WHEN TABLE REQUIRED</a:t>
            </a:r>
            <a:endParaRPr/>
          </a:p>
        </p:txBody>
      </p:sp>
      <p:graphicFrame>
        <p:nvGraphicFramePr>
          <p:cNvPr id="469" name="Google Shape;469;p43"/>
          <p:cNvGraphicFramePr/>
          <p:nvPr/>
        </p:nvGraphicFramePr>
        <p:xfrm>
          <a:off x="747173" y="15813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{6CE62A26-A6A5-45C0-B70D-000A2D81E1C8}</a:tableStyleId>
              </a:tblPr>
              <a:tblGrid>
                <a:gridCol w="1186950"/>
                <a:gridCol w="1186950"/>
                <a:gridCol w="1186950"/>
                <a:gridCol w="1186950"/>
                <a:gridCol w="1186950"/>
                <a:gridCol w="1186950"/>
                <a:gridCol w="1186950"/>
                <a:gridCol w="1186950"/>
                <a:gridCol w="1186950"/>
              </a:tblGrid>
              <a:tr h="360000">
                <a:tc gridSpan="9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400">
                          <a:solidFill>
                            <a:schemeClr val="lt1"/>
                          </a:solidFill>
                        </a:rPr>
                        <a:t>Table A: Number of application by type</a:t>
                      </a:r>
                      <a:r>
                        <a:rPr b="1" lang="en-AU" sz="1400">
                          <a:solidFill>
                            <a:schemeClr val="lt1"/>
                          </a:solidFill>
                        </a:rPr>
                        <a:t> of applicant and outcome</a:t>
                      </a:r>
                      <a:endParaRPr b="1" sz="14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3835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49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4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Access </a:t>
                      </a:r>
                      <a:br>
                        <a:rPr b="1" lang="en-AU" sz="1000">
                          <a:solidFill>
                            <a:schemeClr val="lt1"/>
                          </a:solidFill>
                        </a:rPr>
                      </a:b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granted</a:t>
                      </a: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 </a:t>
                      </a:r>
                      <a:br>
                        <a:rPr b="1" lang="en-AU" sz="1000">
                          <a:solidFill>
                            <a:schemeClr val="lt1"/>
                          </a:solidFill>
                        </a:rPr>
                      </a:b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in full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Access </a:t>
                      </a:r>
                      <a:br>
                        <a:rPr b="1" lang="en-AU" sz="1000">
                          <a:solidFill>
                            <a:schemeClr val="lt1"/>
                          </a:solidFill>
                        </a:rPr>
                      </a:b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granted</a:t>
                      </a: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 </a:t>
                      </a:r>
                      <a:br>
                        <a:rPr b="1" lang="en-AU" sz="1000">
                          <a:solidFill>
                            <a:schemeClr val="lt1"/>
                          </a:solidFill>
                        </a:rPr>
                      </a:b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in part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Access </a:t>
                      </a:r>
                      <a:br>
                        <a:rPr b="1" lang="en-AU" sz="1000">
                          <a:solidFill>
                            <a:schemeClr val="lt1"/>
                          </a:solidFill>
                        </a:rPr>
                      </a:b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refused</a:t>
                      </a: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 </a:t>
                      </a:r>
                      <a:br>
                        <a:rPr b="1" lang="en-AU" sz="1000">
                          <a:solidFill>
                            <a:schemeClr val="lt1"/>
                          </a:solidFill>
                        </a:rPr>
                      </a:b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in full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Information not held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Information already available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Refuse to</a:t>
                      </a: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 deal with application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Refuse to confirm deny whether information </a:t>
                      </a:r>
                      <a:br>
                        <a:rPr b="1" lang="en-AU" sz="1000">
                          <a:solidFill>
                            <a:schemeClr val="lt1"/>
                          </a:solidFill>
                        </a:rPr>
                      </a:b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is held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Application withdrawn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92E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Media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Members of Parliament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Private sector business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Not-for-profit organisations or community groups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Members of the public (application by legal representation)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AU" sz="1000">
                          <a:solidFill>
                            <a:schemeClr val="lt1"/>
                          </a:solidFill>
                        </a:rPr>
                        <a:t>Members of Parliament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AU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</a:tr>
            </a:tbl>
          </a:graphicData>
        </a:graphic>
      </p:graphicFrame>
      <p:grpSp>
        <p:nvGrpSpPr>
          <p:cNvPr id="470" name="Google Shape;470;p43"/>
          <p:cNvGrpSpPr/>
          <p:nvPr/>
        </p:nvGrpSpPr>
        <p:grpSpPr>
          <a:xfrm>
            <a:off x="-2565928" y="1411958"/>
            <a:ext cx="2369126" cy="4055628"/>
            <a:chOff x="-2590799" y="1085491"/>
            <a:chExt cx="2230582" cy="4055628"/>
          </a:xfrm>
        </p:grpSpPr>
        <p:sp>
          <p:nvSpPr>
            <p:cNvPr id="471" name="Google Shape;471;p43"/>
            <p:cNvSpPr txBox="1"/>
            <p:nvPr/>
          </p:nvSpPr>
          <p:spPr>
            <a:xfrm>
              <a:off x="-2590799" y="1085491"/>
              <a:ext cx="2230582" cy="3508653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34383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AU" sz="1800" u="sng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TABLE STYLES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Due to a limitation in how PowerPoint table styles are applied, it is important to follow the steps below if you need to add extra rows.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AU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Create alternate colour rows:</a:t>
              </a:r>
              <a:endParaRPr/>
            </a:p>
            <a:p>
              <a:pPr indent="-228600" lvl="0" marL="228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AutoNum type="arabicPeriod"/>
              </a:pPr>
              <a:r>
                <a:rPr lang="en-AU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Move outside the table.</a:t>
              </a:r>
              <a:endParaRPr/>
            </a:p>
            <a:p>
              <a:pPr indent="-228600" lvl="0" marL="228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AutoNum type="arabicPeriod"/>
              </a:pPr>
              <a:r>
                <a:rPr lang="en-AU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Select the row whose colour you want to copy.</a:t>
              </a:r>
              <a:endParaRPr/>
            </a:p>
            <a:p>
              <a:pPr indent="-228600" lvl="0" marL="228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AutoNum type="arabicPeriod"/>
              </a:pPr>
              <a:r>
                <a:rPr lang="en-AU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Click the format painter tool on the Home ribbon.</a:t>
              </a:r>
              <a:endParaRPr/>
            </a:p>
            <a:p>
              <a:pPr indent="-228600" lvl="0" marL="228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AutoNum type="arabicPeriod"/>
              </a:pPr>
              <a:r>
                <a:rPr lang="en-AU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Click the row that needs the new colouring applied.</a:t>
              </a:r>
              <a:endParaRPr/>
            </a:p>
            <a:p>
              <a:pPr indent="-152400" lvl="0" marL="228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2" name="Google Shape;472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2590799" y="4659241"/>
              <a:ext cx="2202873" cy="4818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20000" y="2754276"/>
            <a:ext cx="6175828" cy="275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720000" y="1484784"/>
            <a:ext cx="8544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Title slide</a:t>
            </a:r>
            <a:endParaRPr/>
          </a:p>
        </p:txBody>
      </p:sp>
      <p:sp>
        <p:nvSpPr>
          <p:cNvPr id="121" name="Google Shape;121;p17"/>
          <p:cNvSpPr txBox="1"/>
          <p:nvPr>
            <p:ph idx="2" type="body"/>
          </p:nvPr>
        </p:nvSpPr>
        <p:spPr>
          <a:xfrm>
            <a:off x="720000" y="2133600"/>
            <a:ext cx="8542867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AS FIRST SLIDE IN PRESENTATION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4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Table slide</a:t>
            </a:r>
            <a:endParaRPr/>
          </a:p>
        </p:txBody>
      </p:sp>
      <p:sp>
        <p:nvSpPr>
          <p:cNvPr id="478" name="Google Shape;478;p44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479" name="Google Shape;479;p44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80" name="Google Shape;480;p44"/>
          <p:cNvSpPr txBox="1"/>
          <p:nvPr>
            <p:ph idx="1" type="body"/>
          </p:nvPr>
        </p:nvSpPr>
        <p:spPr>
          <a:xfrm>
            <a:off x="720000" y="908720"/>
            <a:ext cx="8542867" cy="44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COPY, PASTE AND MODIFY WHEN TABLE REQUIRED</a:t>
            </a:r>
            <a:endParaRPr/>
          </a:p>
        </p:txBody>
      </p:sp>
      <p:graphicFrame>
        <p:nvGraphicFramePr>
          <p:cNvPr id="481" name="Google Shape;481;p44"/>
          <p:cNvGraphicFramePr/>
          <p:nvPr/>
        </p:nvGraphicFramePr>
        <p:xfrm>
          <a:off x="747173" y="15813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{6CE62A26-A6A5-45C0-B70D-000A2D81E1C8}</a:tableStyleId>
              </a:tblPr>
              <a:tblGrid>
                <a:gridCol w="1780450"/>
                <a:gridCol w="1780450"/>
                <a:gridCol w="1780450"/>
                <a:gridCol w="1780450"/>
                <a:gridCol w="1780450"/>
                <a:gridCol w="1780450"/>
              </a:tblGrid>
              <a:tr h="360000">
                <a:tc gridSpan="6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AU" sz="1400">
                          <a:solidFill>
                            <a:schemeClr val="lt1"/>
                          </a:solidFill>
                        </a:rPr>
                        <a:t>Aged analysis</a:t>
                      </a:r>
                      <a:r>
                        <a:rPr b="0" lang="en-AU" sz="1400">
                          <a:solidFill>
                            <a:schemeClr val="lt1"/>
                          </a:solidFill>
                        </a:rPr>
                        <a:t> at the end of each quarter</a:t>
                      </a:r>
                      <a:endParaRPr b="0" sz="14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3835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574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Quarter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Current </a:t>
                      </a:r>
                      <a:br>
                        <a:rPr b="1" lang="en-AU" sz="1200">
                          <a:solidFill>
                            <a:schemeClr val="lt1"/>
                          </a:solidFill>
                        </a:rPr>
                      </a:b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(within</a:t>
                      </a: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 due date) </a:t>
                      </a:r>
                      <a:br>
                        <a:rPr b="1" lang="en-AU" sz="1200">
                          <a:solidFill>
                            <a:schemeClr val="lt1"/>
                          </a:solidFill>
                        </a:rPr>
                      </a:b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$’000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Less than </a:t>
                      </a:r>
                      <a:br>
                        <a:rPr b="1" lang="en-AU" sz="1200">
                          <a:solidFill>
                            <a:schemeClr val="lt1"/>
                          </a:solidFill>
                        </a:rPr>
                      </a:b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30 days overdue </a:t>
                      </a:r>
                      <a:br>
                        <a:rPr b="1" lang="en-AU" sz="1200">
                          <a:solidFill>
                            <a:schemeClr val="lt1"/>
                          </a:solidFill>
                        </a:rPr>
                      </a:b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$’000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Between 30 and 60 days overdue</a:t>
                      </a:r>
                      <a:br>
                        <a:rPr b="1" lang="en-AU" sz="1200">
                          <a:solidFill>
                            <a:schemeClr val="lt1"/>
                          </a:solidFill>
                        </a:rPr>
                      </a:b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$’000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Between 61 and 90 days overdue </a:t>
                      </a:r>
                      <a:br>
                        <a:rPr b="1" lang="en-AU" sz="1200">
                          <a:solidFill>
                            <a:schemeClr val="lt1"/>
                          </a:solidFill>
                        </a:rPr>
                      </a:b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$’000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More than 90 days overdue</a:t>
                      </a:r>
                      <a:br>
                        <a:rPr b="1" lang="en-AU" sz="1200">
                          <a:solidFill>
                            <a:schemeClr val="lt1"/>
                          </a:solidFill>
                        </a:rPr>
                      </a:b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$’000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92E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March 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8,999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8,999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8,999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8,999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8,999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September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7,790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7,790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7,790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7,790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7,790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October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10,829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10,829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10,829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10,829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10,829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November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7,132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7,132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7,132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7,132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7,132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December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8,999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8,999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8,999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8,999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8,999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January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7,790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7,790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7,790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7,790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7,790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</a:tr>
            </a:tbl>
          </a:graphicData>
        </a:graphic>
      </p:graphicFrame>
      <p:grpSp>
        <p:nvGrpSpPr>
          <p:cNvPr id="482" name="Google Shape;482;p44"/>
          <p:cNvGrpSpPr/>
          <p:nvPr/>
        </p:nvGrpSpPr>
        <p:grpSpPr>
          <a:xfrm>
            <a:off x="-2565928" y="1411958"/>
            <a:ext cx="2369126" cy="4055628"/>
            <a:chOff x="-2590799" y="1085491"/>
            <a:chExt cx="2230582" cy="4055628"/>
          </a:xfrm>
        </p:grpSpPr>
        <p:sp>
          <p:nvSpPr>
            <p:cNvPr id="483" name="Google Shape;483;p44"/>
            <p:cNvSpPr txBox="1"/>
            <p:nvPr/>
          </p:nvSpPr>
          <p:spPr>
            <a:xfrm>
              <a:off x="-2590799" y="1085491"/>
              <a:ext cx="2230582" cy="3508653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34383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AU" sz="1800" u="sng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TABLE STYLES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Due to a limitation in how PowerPoint table styles are applied, it is important to follow the steps below if you need to add extra rows.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AU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Create alternate colour rows:</a:t>
              </a:r>
              <a:endParaRPr/>
            </a:p>
            <a:p>
              <a:pPr indent="-228600" lvl="0" marL="228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AutoNum type="arabicPeriod"/>
              </a:pPr>
              <a:r>
                <a:rPr lang="en-AU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Move outside the table.</a:t>
              </a:r>
              <a:endParaRPr/>
            </a:p>
            <a:p>
              <a:pPr indent="-228600" lvl="0" marL="228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AutoNum type="arabicPeriod"/>
              </a:pPr>
              <a:r>
                <a:rPr lang="en-AU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Select the row whose colour you want to copy.</a:t>
              </a:r>
              <a:endParaRPr/>
            </a:p>
            <a:p>
              <a:pPr indent="-228600" lvl="0" marL="228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AutoNum type="arabicPeriod"/>
              </a:pPr>
              <a:r>
                <a:rPr lang="en-AU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Click the format painter tool on the Home ribbon.</a:t>
              </a:r>
              <a:endParaRPr/>
            </a:p>
            <a:p>
              <a:pPr indent="-228600" lvl="0" marL="228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AutoNum type="arabicPeriod"/>
              </a:pPr>
              <a:r>
                <a:rPr lang="en-AU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Click the row that needs the new colouring applied.</a:t>
              </a:r>
              <a:endParaRPr/>
            </a:p>
            <a:p>
              <a:pPr indent="-152400" lvl="0" marL="228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4" name="Google Shape;484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2590799" y="4659241"/>
              <a:ext cx="2202873" cy="4818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Table slide</a:t>
            </a:r>
            <a:endParaRPr/>
          </a:p>
        </p:txBody>
      </p:sp>
      <p:sp>
        <p:nvSpPr>
          <p:cNvPr id="490" name="Google Shape;490;p45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491" name="Google Shape;491;p45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92" name="Google Shape;492;p45"/>
          <p:cNvSpPr txBox="1"/>
          <p:nvPr>
            <p:ph idx="1" type="body"/>
          </p:nvPr>
        </p:nvSpPr>
        <p:spPr>
          <a:xfrm>
            <a:off x="720000" y="908720"/>
            <a:ext cx="8542867" cy="44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COPY, PASTE AND MODIFY WHEN TABLE REQUIRED</a:t>
            </a:r>
            <a:endParaRPr/>
          </a:p>
        </p:txBody>
      </p:sp>
      <p:grpSp>
        <p:nvGrpSpPr>
          <p:cNvPr id="493" name="Google Shape;493;p45"/>
          <p:cNvGrpSpPr/>
          <p:nvPr/>
        </p:nvGrpSpPr>
        <p:grpSpPr>
          <a:xfrm>
            <a:off x="-2565928" y="1411958"/>
            <a:ext cx="2369126" cy="4055628"/>
            <a:chOff x="-2590799" y="1085491"/>
            <a:chExt cx="2230582" cy="4055628"/>
          </a:xfrm>
        </p:grpSpPr>
        <p:sp>
          <p:nvSpPr>
            <p:cNvPr id="494" name="Google Shape;494;p45"/>
            <p:cNvSpPr txBox="1"/>
            <p:nvPr/>
          </p:nvSpPr>
          <p:spPr>
            <a:xfrm>
              <a:off x="-2590799" y="1085491"/>
              <a:ext cx="2230582" cy="3508653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34383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AU" sz="1800" u="sng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TABLE STYLES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Due to a limitation in how PowerPoint table styles are applied, it is important to follow the steps below if you need to add extra rows.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AU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Create alternate colour rows:</a:t>
              </a:r>
              <a:endParaRPr/>
            </a:p>
            <a:p>
              <a:pPr indent="-228600" lvl="0" marL="228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AutoNum type="arabicPeriod"/>
              </a:pPr>
              <a:r>
                <a:rPr lang="en-AU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Move outside the table.</a:t>
              </a:r>
              <a:endParaRPr/>
            </a:p>
            <a:p>
              <a:pPr indent="-228600" lvl="0" marL="228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AutoNum type="arabicPeriod"/>
              </a:pPr>
              <a:r>
                <a:rPr lang="en-AU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Select the row whose colour you want to copy.</a:t>
              </a:r>
              <a:endParaRPr/>
            </a:p>
            <a:p>
              <a:pPr indent="-228600" lvl="0" marL="228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AutoNum type="arabicPeriod"/>
              </a:pPr>
              <a:r>
                <a:rPr lang="en-AU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Click the format painter tool on the Home ribbon.</a:t>
              </a:r>
              <a:endParaRPr/>
            </a:p>
            <a:p>
              <a:pPr indent="-228600" lvl="0" marL="228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AutoNum type="arabicPeriod"/>
              </a:pPr>
              <a:r>
                <a:rPr lang="en-AU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Click the row that needs the new colouring applied.</a:t>
              </a:r>
              <a:endParaRPr/>
            </a:p>
            <a:p>
              <a:pPr indent="-152400" lvl="0" marL="228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5" name="Google Shape;495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2590799" y="4659241"/>
              <a:ext cx="2202873" cy="4818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6" name="Google Shape;496;p45"/>
          <p:cNvSpPr/>
          <p:nvPr/>
        </p:nvSpPr>
        <p:spPr>
          <a:xfrm>
            <a:off x="541867" y="6381329"/>
            <a:ext cx="11286066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97" name="Google Shape;497;p45"/>
          <p:cNvGraphicFramePr/>
          <p:nvPr/>
        </p:nvGraphicFramePr>
        <p:xfrm>
          <a:off x="747173" y="15813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{6CE62A26-A6A5-45C0-B70D-000A2D81E1C8}</a:tableStyleId>
              </a:tblPr>
              <a:tblGrid>
                <a:gridCol w="2136525"/>
                <a:gridCol w="2136525"/>
                <a:gridCol w="2136525"/>
                <a:gridCol w="2136525"/>
                <a:gridCol w="2136525"/>
              </a:tblGrid>
              <a:tr h="360000">
                <a:tc gridSpan="5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400">
                          <a:solidFill>
                            <a:schemeClr val="lt1"/>
                          </a:solidFill>
                        </a:rPr>
                        <a:t>Accounts due or paid within each</a:t>
                      </a:r>
                      <a:r>
                        <a:rPr b="1" lang="en-AU" sz="1400">
                          <a:solidFill>
                            <a:schemeClr val="lt1"/>
                          </a:solidFill>
                        </a:rPr>
                        <a:t> quarter</a:t>
                      </a:r>
                      <a:endParaRPr b="1" sz="14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3835"/>
                    </a:solidFill>
                  </a:tcPr>
                </a:tc>
                <a:tc hMerge="1"/>
                <a:tc hMerge="1"/>
                <a:tc hMerge="1"/>
                <a:tc hMerge="1"/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Measure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March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June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July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9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August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92E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200">
                          <a:solidFill>
                            <a:schemeClr val="dk1"/>
                          </a:solidFill>
                        </a:rPr>
                        <a:t>Number of accounts</a:t>
                      </a:r>
                      <a:r>
                        <a:rPr b="1" lang="en-AU" sz="1200">
                          <a:solidFill>
                            <a:schemeClr val="dk1"/>
                          </a:solidFill>
                        </a:rPr>
                        <a:t> due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13,977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13,977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13,977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13,977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AU" sz="1200">
                          <a:solidFill>
                            <a:schemeClr val="dk1"/>
                          </a:solidFill>
                        </a:rPr>
                        <a:t>Number of</a:t>
                      </a:r>
                      <a:r>
                        <a:rPr b="1" lang="en-AU" sz="1200">
                          <a:solidFill>
                            <a:schemeClr val="dk1"/>
                          </a:solidFill>
                        </a:rPr>
                        <a:t> accounts paid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24,080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24,080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24,080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24,080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2C4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AU" sz="1200">
                          <a:solidFill>
                            <a:schemeClr val="dk1"/>
                          </a:solidFill>
                        </a:rPr>
                        <a:t>Actual percentage</a:t>
                      </a:r>
                      <a:r>
                        <a:rPr b="1" lang="en-AU" sz="1200">
                          <a:solidFill>
                            <a:schemeClr val="dk1"/>
                          </a:solidFill>
                        </a:rPr>
                        <a:t> of accounts paid on time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97%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97%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97%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97%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AU" sz="1200">
                          <a:solidFill>
                            <a:schemeClr val="dk1"/>
                          </a:solidFill>
                        </a:rPr>
                        <a:t>Actual percentage</a:t>
                      </a:r>
                      <a:r>
                        <a:rPr b="1" lang="en-AU" sz="1200">
                          <a:solidFill>
                            <a:schemeClr val="dk1"/>
                          </a:solidFill>
                        </a:rPr>
                        <a:t> of accounts paid on time (based on value)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90%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90%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90%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90%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D2C4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AU" sz="1200">
                          <a:solidFill>
                            <a:schemeClr val="dk1"/>
                          </a:solidFill>
                        </a:rPr>
                        <a:t>Dollar</a:t>
                      </a:r>
                      <a:r>
                        <a:rPr b="1" lang="en-AU" sz="1200">
                          <a:solidFill>
                            <a:schemeClr val="dk1"/>
                          </a:solidFill>
                        </a:rPr>
                        <a:t> amount of accounts paid on time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13,791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13,791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13,791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13,791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AU" sz="1200">
                          <a:solidFill>
                            <a:schemeClr val="dk1"/>
                          </a:solidFill>
                        </a:rPr>
                        <a:t>Dollar amount of accounts</a:t>
                      </a:r>
                      <a:r>
                        <a:rPr b="1" lang="en-AU" sz="1200">
                          <a:solidFill>
                            <a:schemeClr val="dk1"/>
                          </a:solidFill>
                        </a:rPr>
                        <a:t> due for payments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597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597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597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597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AU" sz="1200">
                          <a:solidFill>
                            <a:schemeClr val="dk1"/>
                          </a:solidFill>
                        </a:rPr>
                        <a:t>Interest paid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52,691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52,691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52,691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52,691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AU" sz="1200">
                          <a:solidFill>
                            <a:schemeClr val="dk1"/>
                          </a:solidFill>
                        </a:rPr>
                        <a:t>Interest paid on overdue accounts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6,140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6,140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6,140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6,140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AU" sz="1200">
                          <a:solidFill>
                            <a:schemeClr val="dk1"/>
                          </a:solidFill>
                        </a:rPr>
                        <a:t>Other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1,675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1,675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1,675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AU" sz="1200">
                          <a:solidFill>
                            <a:schemeClr val="dk1"/>
                          </a:solidFill>
                        </a:rPr>
                        <a:t>1,675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4DC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1200">
                          <a:solidFill>
                            <a:schemeClr val="lt1"/>
                          </a:solidFill>
                        </a:rPr>
                        <a:t>Total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lt1"/>
                          </a:solidFill>
                        </a:rPr>
                        <a:t>154, 446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lt1"/>
                          </a:solidFill>
                        </a:rPr>
                        <a:t>154, 446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lt1"/>
                          </a:solidFill>
                        </a:rPr>
                        <a:t>154, 446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lt1"/>
                          </a:solidFill>
                        </a:rPr>
                        <a:t>154, 446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Smart Art slide</a:t>
            </a:r>
            <a:endParaRPr b="0" sz="2667" cap="none">
              <a:solidFill>
                <a:srgbClr val="A61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6"/>
          <p:cNvSpPr txBox="1"/>
          <p:nvPr>
            <p:ph idx="1" type="body"/>
          </p:nvPr>
        </p:nvSpPr>
        <p:spPr>
          <a:xfrm>
            <a:off x="720000" y="908720"/>
            <a:ext cx="8542867" cy="475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EXTERNAL</a:t>
            </a:r>
            <a:endParaRPr/>
          </a:p>
        </p:txBody>
      </p:sp>
      <p:sp>
        <p:nvSpPr>
          <p:cNvPr id="505" name="Google Shape;505;p46"/>
          <p:cNvSpPr txBox="1"/>
          <p:nvPr/>
        </p:nvSpPr>
        <p:spPr>
          <a:xfrm>
            <a:off x="706497" y="802935"/>
            <a:ext cx="8759171" cy="532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6" name="Google Shape;506;p46"/>
          <p:cNvGrpSpPr/>
          <p:nvPr/>
        </p:nvGrpSpPr>
        <p:grpSpPr>
          <a:xfrm>
            <a:off x="724149" y="1562387"/>
            <a:ext cx="10746661" cy="4998448"/>
            <a:chOff x="3150" y="58832"/>
            <a:chExt cx="10746661" cy="4998448"/>
          </a:xfrm>
        </p:grpSpPr>
        <p:sp>
          <p:nvSpPr>
            <p:cNvPr id="507" name="Google Shape;507;p46"/>
            <p:cNvSpPr/>
            <p:nvPr/>
          </p:nvSpPr>
          <p:spPr>
            <a:xfrm>
              <a:off x="3150" y="58832"/>
              <a:ext cx="2499223" cy="149953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6"/>
            <p:cNvSpPr txBox="1"/>
            <p:nvPr/>
          </p:nvSpPr>
          <p:spPr>
            <a:xfrm>
              <a:off x="3150" y="58832"/>
              <a:ext cx="2499223" cy="1499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lang="en-A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b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2752296" y="58832"/>
              <a:ext cx="2499223" cy="14995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6"/>
            <p:cNvSpPr txBox="1"/>
            <p:nvPr/>
          </p:nvSpPr>
          <p:spPr>
            <a:xfrm>
              <a:off x="2752296" y="58832"/>
              <a:ext cx="2499223" cy="1499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0" lang="en-A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b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6"/>
            <p:cNvSpPr/>
            <p:nvPr/>
          </p:nvSpPr>
          <p:spPr>
            <a:xfrm>
              <a:off x="5501442" y="58832"/>
              <a:ext cx="2499223" cy="149953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6"/>
            <p:cNvSpPr txBox="1"/>
            <p:nvPr/>
          </p:nvSpPr>
          <p:spPr>
            <a:xfrm>
              <a:off x="5501442" y="58832"/>
              <a:ext cx="2499223" cy="1499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lang="en-A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  <p:sp>
          <p:nvSpPr>
            <p:cNvPr id="513" name="Google Shape;513;p46"/>
            <p:cNvSpPr/>
            <p:nvPr/>
          </p:nvSpPr>
          <p:spPr>
            <a:xfrm>
              <a:off x="8250588" y="58832"/>
              <a:ext cx="2499223" cy="14995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6"/>
            <p:cNvSpPr txBox="1"/>
            <p:nvPr/>
          </p:nvSpPr>
          <p:spPr>
            <a:xfrm>
              <a:off x="8250588" y="58832"/>
              <a:ext cx="2499223" cy="1499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0" lang="en-A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  <p:sp>
          <p:nvSpPr>
            <p:cNvPr id="515" name="Google Shape;515;p46"/>
            <p:cNvSpPr/>
            <p:nvPr/>
          </p:nvSpPr>
          <p:spPr>
            <a:xfrm>
              <a:off x="3150" y="1808289"/>
              <a:ext cx="2499223" cy="14995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6"/>
            <p:cNvSpPr txBox="1"/>
            <p:nvPr/>
          </p:nvSpPr>
          <p:spPr>
            <a:xfrm>
              <a:off x="3150" y="1808289"/>
              <a:ext cx="2499223" cy="1499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A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  <p:sp>
          <p:nvSpPr>
            <p:cNvPr id="517" name="Google Shape;517;p46"/>
            <p:cNvSpPr/>
            <p:nvPr/>
          </p:nvSpPr>
          <p:spPr>
            <a:xfrm>
              <a:off x="2752296" y="1808289"/>
              <a:ext cx="2499223" cy="149953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6"/>
            <p:cNvSpPr txBox="1"/>
            <p:nvPr/>
          </p:nvSpPr>
          <p:spPr>
            <a:xfrm>
              <a:off x="2752296" y="1808289"/>
              <a:ext cx="2499223" cy="1499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en-A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  <p:sp>
          <p:nvSpPr>
            <p:cNvPr id="519" name="Google Shape;519;p46"/>
            <p:cNvSpPr/>
            <p:nvPr/>
          </p:nvSpPr>
          <p:spPr>
            <a:xfrm>
              <a:off x="5501442" y="1808289"/>
              <a:ext cx="2499223" cy="14995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6"/>
            <p:cNvSpPr txBox="1"/>
            <p:nvPr/>
          </p:nvSpPr>
          <p:spPr>
            <a:xfrm>
              <a:off x="5501442" y="1808289"/>
              <a:ext cx="2499223" cy="1499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0" lang="en-A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b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6"/>
            <p:cNvSpPr/>
            <p:nvPr/>
          </p:nvSpPr>
          <p:spPr>
            <a:xfrm>
              <a:off x="8250588" y="1808289"/>
              <a:ext cx="2499223" cy="149953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6"/>
            <p:cNvSpPr txBox="1"/>
            <p:nvPr/>
          </p:nvSpPr>
          <p:spPr>
            <a:xfrm>
              <a:off x="8250588" y="1808289"/>
              <a:ext cx="2499223" cy="1499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lang="en-A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  <p:sp>
          <p:nvSpPr>
            <p:cNvPr id="523" name="Google Shape;523;p46"/>
            <p:cNvSpPr/>
            <p:nvPr/>
          </p:nvSpPr>
          <p:spPr>
            <a:xfrm>
              <a:off x="3150" y="3557746"/>
              <a:ext cx="2499223" cy="149953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6"/>
            <p:cNvSpPr txBox="1"/>
            <p:nvPr/>
          </p:nvSpPr>
          <p:spPr>
            <a:xfrm>
              <a:off x="3150" y="3557746"/>
              <a:ext cx="2499223" cy="1499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A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b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6"/>
            <p:cNvSpPr/>
            <p:nvPr/>
          </p:nvSpPr>
          <p:spPr>
            <a:xfrm>
              <a:off x="2752296" y="3557746"/>
              <a:ext cx="2499223" cy="14995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6"/>
            <p:cNvSpPr txBox="1"/>
            <p:nvPr/>
          </p:nvSpPr>
          <p:spPr>
            <a:xfrm>
              <a:off x="2752296" y="3557746"/>
              <a:ext cx="2499223" cy="1499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0" lang="en-A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5501442" y="3557746"/>
              <a:ext cx="2499223" cy="149953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6"/>
            <p:cNvSpPr txBox="1"/>
            <p:nvPr/>
          </p:nvSpPr>
          <p:spPr>
            <a:xfrm>
              <a:off x="5501442" y="3557746"/>
              <a:ext cx="2499223" cy="1499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lang="en-AU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8250588" y="3557746"/>
              <a:ext cx="2499223" cy="14995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6"/>
            <p:cNvSpPr txBox="1"/>
            <p:nvPr/>
          </p:nvSpPr>
          <p:spPr>
            <a:xfrm>
              <a:off x="8250588" y="3557746"/>
              <a:ext cx="2499223" cy="1499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AU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b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1" name="Google Shape;531;p46"/>
          <p:cNvSpPr txBox="1"/>
          <p:nvPr/>
        </p:nvSpPr>
        <p:spPr>
          <a:xfrm>
            <a:off x="-3421238" y="1411961"/>
            <a:ext cx="3158835" cy="5878532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34383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SMART ART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Due to a limitation in how Smart Art is inserted into presentations, copy and paste this slide as a base.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 colours don’t follow pattern, click on the shape and choose from these two colours found in the colour palette.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192" lvl="0" marL="30479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302643" y="4121041"/>
            <a:ext cx="2901387" cy="16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3" name="Google Shape;533;p46"/>
          <p:cNvCxnSpPr/>
          <p:nvPr/>
        </p:nvCxnSpPr>
        <p:spPr>
          <a:xfrm>
            <a:off x="-2284072" y="3900669"/>
            <a:ext cx="0" cy="544011"/>
          </a:xfrm>
          <a:prstGeom prst="straightConnector1">
            <a:avLst/>
          </a:prstGeom>
          <a:noFill/>
          <a:ln cap="flat" cmpd="sng" w="9525">
            <a:solidFill>
              <a:srgbClr val="A5142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4" name="Google Shape;534;p46"/>
          <p:cNvCxnSpPr/>
          <p:nvPr/>
        </p:nvCxnSpPr>
        <p:spPr>
          <a:xfrm>
            <a:off x="-1170331" y="3900669"/>
            <a:ext cx="0" cy="544011"/>
          </a:xfrm>
          <a:prstGeom prst="straightConnector1">
            <a:avLst/>
          </a:prstGeom>
          <a:noFill/>
          <a:ln cap="flat" cmpd="sng" w="9525">
            <a:solidFill>
              <a:srgbClr val="A5142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Example of picture slide</a:t>
            </a:r>
            <a:endParaRPr/>
          </a:p>
        </p:txBody>
      </p:sp>
      <p:sp>
        <p:nvSpPr>
          <p:cNvPr id="540" name="Google Shape;540;p47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541" name="Google Shape;541;p47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542" name="Google Shape;542;p47"/>
          <p:cNvSpPr txBox="1"/>
          <p:nvPr>
            <p:ph idx="1" type="body"/>
          </p:nvPr>
        </p:nvSpPr>
        <p:spPr>
          <a:xfrm>
            <a:off x="720000" y="908720"/>
            <a:ext cx="8542867" cy="475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43" name="Google Shape;543;p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93" l="0" r="0" t="7892"/>
          <a:stretch/>
        </p:blipFill>
        <p:spPr>
          <a:xfrm>
            <a:off x="720000" y="1566732"/>
            <a:ext cx="10752000" cy="461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7"/>
          <p:cNvPicPr preferRelativeResize="0"/>
          <p:nvPr/>
        </p:nvPicPr>
        <p:blipFill rotWithShape="1">
          <a:blip r:embed="rId4">
            <a:alphaModFix/>
          </a:blip>
          <a:srcRect b="21129" l="0" r="246" t="0"/>
          <a:stretch/>
        </p:blipFill>
        <p:spPr>
          <a:xfrm>
            <a:off x="9185378" y="4370909"/>
            <a:ext cx="2286622" cy="180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7"/>
          <p:cNvPicPr preferRelativeResize="0"/>
          <p:nvPr/>
        </p:nvPicPr>
        <p:blipFill rotWithShape="1">
          <a:blip r:embed="rId5">
            <a:alphaModFix/>
          </a:blip>
          <a:srcRect b="-16593" l="-1604" r="3326" t="51537"/>
          <a:stretch/>
        </p:blipFill>
        <p:spPr>
          <a:xfrm>
            <a:off x="705600" y="1566732"/>
            <a:ext cx="732778" cy="9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92" l="0" r="0" t="11518"/>
          <a:stretch/>
        </p:blipFill>
        <p:spPr>
          <a:xfrm>
            <a:off x="0" y="1368058"/>
            <a:ext cx="12200352" cy="4915709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8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Example of picture slide</a:t>
            </a:r>
            <a:endParaRPr/>
          </a:p>
        </p:txBody>
      </p:sp>
      <p:sp>
        <p:nvSpPr>
          <p:cNvPr id="552" name="Google Shape;552;p48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553" name="Google Shape;553;p48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554" name="Google Shape;554;p48"/>
          <p:cNvSpPr txBox="1"/>
          <p:nvPr>
            <p:ph idx="1" type="body"/>
          </p:nvPr>
        </p:nvSpPr>
        <p:spPr>
          <a:xfrm>
            <a:off x="720000" y="908720"/>
            <a:ext cx="8542867" cy="475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55" name="Google Shape;555;p48"/>
          <p:cNvPicPr preferRelativeResize="0"/>
          <p:nvPr/>
        </p:nvPicPr>
        <p:blipFill rotWithShape="1">
          <a:blip r:embed="rId4">
            <a:alphaModFix/>
          </a:blip>
          <a:srcRect b="20734" l="1" r="63" t="2"/>
          <a:stretch/>
        </p:blipFill>
        <p:spPr>
          <a:xfrm>
            <a:off x="9909536" y="4466794"/>
            <a:ext cx="2290816" cy="181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8"/>
          <p:cNvPicPr preferRelativeResize="0"/>
          <p:nvPr/>
        </p:nvPicPr>
        <p:blipFill rotWithShape="1">
          <a:blip r:embed="rId5">
            <a:alphaModFix/>
          </a:blip>
          <a:srcRect b="-16593" l="-1604" r="3326" t="51537"/>
          <a:stretch/>
        </p:blipFill>
        <p:spPr>
          <a:xfrm>
            <a:off x="-17540" y="1368058"/>
            <a:ext cx="732778" cy="9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9"/>
          <p:cNvSpPr txBox="1"/>
          <p:nvPr/>
        </p:nvSpPr>
        <p:spPr>
          <a:xfrm>
            <a:off x="0" y="1359233"/>
            <a:ext cx="12192000" cy="5022096"/>
          </a:xfrm>
          <a:prstGeom prst="rect">
            <a:avLst/>
          </a:prstGeom>
          <a:solidFill>
            <a:srgbClr val="E6E4DC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3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49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Heading</a:t>
            </a:r>
            <a:endParaRPr/>
          </a:p>
        </p:txBody>
      </p:sp>
      <p:sp>
        <p:nvSpPr>
          <p:cNvPr id="563" name="Google Shape;563;p49"/>
          <p:cNvSpPr txBox="1"/>
          <p:nvPr>
            <p:ph idx="11" type="ftr"/>
          </p:nvPr>
        </p:nvSpPr>
        <p:spPr>
          <a:xfrm>
            <a:off x="720000" y="6381329"/>
            <a:ext cx="53046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564" name="Google Shape;564;p49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565" name="Google Shape;565;p49"/>
          <p:cNvSpPr txBox="1"/>
          <p:nvPr>
            <p:ph idx="2" type="body"/>
          </p:nvPr>
        </p:nvSpPr>
        <p:spPr>
          <a:xfrm>
            <a:off x="720000" y="908720"/>
            <a:ext cx="8542867" cy="475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SUB-HEADING</a:t>
            </a:r>
            <a:endParaRPr/>
          </a:p>
        </p:txBody>
      </p:sp>
      <p:pic>
        <p:nvPicPr>
          <p:cNvPr id="566" name="Google Shape;56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0086" y="1588829"/>
            <a:ext cx="8111829" cy="4562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0"/>
          <p:cNvSpPr txBox="1"/>
          <p:nvPr>
            <p:ph type="title"/>
          </p:nvPr>
        </p:nvSpPr>
        <p:spPr>
          <a:xfrm>
            <a:off x="5639120" y="2708920"/>
            <a:ext cx="566555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Call to action</a:t>
            </a:r>
            <a:endParaRPr/>
          </a:p>
        </p:txBody>
      </p:sp>
      <p:sp>
        <p:nvSpPr>
          <p:cNvPr id="572" name="Google Shape;572;p50"/>
          <p:cNvSpPr txBox="1"/>
          <p:nvPr>
            <p:ph idx="2" type="body"/>
          </p:nvPr>
        </p:nvSpPr>
        <p:spPr>
          <a:xfrm>
            <a:off x="5638360" y="3357564"/>
            <a:ext cx="5666316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CALL TO ACTION REQUIRED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73" name="Google Shape;573;p50"/>
          <p:cNvSpPr txBox="1"/>
          <p:nvPr/>
        </p:nvSpPr>
        <p:spPr>
          <a:xfrm>
            <a:off x="5638360" y="4056611"/>
            <a:ext cx="5645157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text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www.mq.edu.au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1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Icons library – Sand, page 1</a:t>
            </a:r>
            <a:endParaRPr/>
          </a:p>
        </p:txBody>
      </p:sp>
      <p:sp>
        <p:nvSpPr>
          <p:cNvPr id="580" name="Google Shape;580;p51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581" name="Google Shape;581;p51"/>
          <p:cNvSpPr txBox="1"/>
          <p:nvPr>
            <p:ph idx="2" type="body"/>
          </p:nvPr>
        </p:nvSpPr>
        <p:spPr>
          <a:xfrm>
            <a:off x="720000" y="908720"/>
            <a:ext cx="8542867" cy="475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COPY AND PASTE WHERE NEEDED</a:t>
            </a:r>
            <a:endParaRPr/>
          </a:p>
        </p:txBody>
      </p:sp>
      <p:pic>
        <p:nvPicPr>
          <p:cNvPr descr="MQU_icon_grouppeople_01&#10;_RGB_SAND.png" id="582" name="Google Shape;58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1213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8959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86704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34449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82195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29940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377685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25435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3467" y="258192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91213" y="258192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138959" y="258192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386704" y="258192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634449" y="258192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882195" y="258192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129940" y="258192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377685" y="258192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625435" y="258192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43467" y="359102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91213" y="359102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138959" y="359102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386704" y="359102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634449" y="359102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882195" y="359102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129940" y="359102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377685" y="359102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0625435" y="359102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643467" y="459814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891213" y="459814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138959" y="459814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386704" y="459814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1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634449" y="459814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1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6882195" y="459814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1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8129940" y="459814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1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9377685" y="459814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1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0625435" y="459814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1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643467" y="5534248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1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891213" y="5534248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51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3138959" y="5534248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1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4386704" y="5534248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1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5634449" y="5534248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1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6882195" y="5534248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1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8129940" y="5534248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1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9377685" y="5534248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1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10625435" y="5534248"/>
            <a:ext cx="829056" cy="829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2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Icons library – Sand, page 2</a:t>
            </a:r>
            <a:endParaRPr/>
          </a:p>
        </p:txBody>
      </p:sp>
      <p:sp>
        <p:nvSpPr>
          <p:cNvPr id="632" name="Google Shape;632;p52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633" name="Google Shape;633;p52"/>
          <p:cNvSpPr txBox="1"/>
          <p:nvPr>
            <p:ph idx="2" type="body"/>
          </p:nvPr>
        </p:nvSpPr>
        <p:spPr>
          <a:xfrm>
            <a:off x="720000" y="908720"/>
            <a:ext cx="8542867" cy="475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COPY AND PASTE WHERE NEEDED</a:t>
            </a:r>
            <a:endParaRPr/>
          </a:p>
        </p:txBody>
      </p:sp>
      <p:pic>
        <p:nvPicPr>
          <p:cNvPr id="634" name="Google Shape;63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1213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8959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86704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34449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82195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29940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377685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25435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3467" y="258192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91213" y="258192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138959" y="258192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386704" y="258192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634449" y="258192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882195" y="258192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129940" y="258192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377685" y="258192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625435" y="258192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43467" y="359102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91213" y="359102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138959" y="359102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386704" y="359102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5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634449" y="359102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882196" y="3591024"/>
            <a:ext cx="830400" cy="8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129941" y="3591024"/>
            <a:ext cx="830400" cy="8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5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377685" y="359102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0625435" y="359102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643467" y="459814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891213" y="459814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2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138959" y="459814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2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386704" y="459814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2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634449" y="459814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2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6882195" y="459814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2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8129940" y="459814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2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9377685" y="459814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2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0625435" y="4598144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2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643467" y="5534248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2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891213" y="5534248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2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3138959" y="5534248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2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4386704" y="5534248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2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5634449" y="5534248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2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6882195" y="5534248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2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8129940" y="5534248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2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9377685" y="5534248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2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10625435" y="5534248"/>
            <a:ext cx="829056" cy="829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3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Icons library – Sand, page 3</a:t>
            </a:r>
            <a:endParaRPr/>
          </a:p>
        </p:txBody>
      </p:sp>
      <p:sp>
        <p:nvSpPr>
          <p:cNvPr id="684" name="Google Shape;684;p53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685" name="Google Shape;685;p53"/>
          <p:cNvSpPr txBox="1"/>
          <p:nvPr>
            <p:ph idx="2" type="body"/>
          </p:nvPr>
        </p:nvSpPr>
        <p:spPr>
          <a:xfrm>
            <a:off x="720000" y="908720"/>
            <a:ext cx="8542867" cy="475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COPY AND PASTE WHERE NEEDED</a:t>
            </a:r>
            <a:endParaRPr/>
          </a:p>
        </p:txBody>
      </p:sp>
      <p:pic>
        <p:nvPicPr>
          <p:cNvPr id="686" name="Google Shape;68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1213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8959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86704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34449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82195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29940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377685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25435" y="157480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3467" y="258192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91213" y="258192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138959" y="258192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386704" y="2581920"/>
            <a:ext cx="829056" cy="82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634125" y="2564987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881547" y="2569219"/>
            <a:ext cx="854400" cy="8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720000" y="2863019"/>
            <a:ext cx="8045752" cy="608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Title slide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720000" y="3485114"/>
            <a:ext cx="6407150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/>
              <a:t>USE AS FIRST SLIDE IN PRESENTATION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4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Icons library – Charcoal, page 1</a:t>
            </a:r>
            <a:endParaRPr/>
          </a:p>
        </p:txBody>
      </p:sp>
      <p:sp>
        <p:nvSpPr>
          <p:cNvPr id="706" name="Google Shape;706;p54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707" name="Google Shape;707;p54"/>
          <p:cNvSpPr txBox="1"/>
          <p:nvPr>
            <p:ph idx="2" type="body"/>
          </p:nvPr>
        </p:nvSpPr>
        <p:spPr>
          <a:xfrm>
            <a:off x="720000" y="908720"/>
            <a:ext cx="8542867" cy="475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COPY AND PASTE WHERE NEEDED</a:t>
            </a:r>
            <a:endParaRPr/>
          </a:p>
        </p:txBody>
      </p:sp>
      <p:pic>
        <p:nvPicPr>
          <p:cNvPr id="708" name="Google Shape;70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1213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8959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86704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34449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82195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29940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377685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25435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3467" y="258192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5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91213" y="258192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138959" y="258192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386704" y="258192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634449" y="258192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882195" y="258192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129940" y="258192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377685" y="258192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625435" y="258192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43467" y="359102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91213" y="359102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138959" y="359102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386704" y="359102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634449" y="359102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882195" y="359102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129940" y="359102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377685" y="359102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5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0625435" y="359102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4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643467" y="459814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4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891213" y="459814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4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138959" y="459814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4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386704" y="459814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4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634449" y="459814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4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6882195" y="459814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4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8129940" y="459814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4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9377685" y="459814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4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0625435" y="459814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54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643467" y="5534248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54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891213" y="5534248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54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3138959" y="5534248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54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4386704" y="5534248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54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5634449" y="5534248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4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6882195" y="5534248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4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8129940" y="5534248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4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9377685" y="5534248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54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10625435" y="5534248"/>
            <a:ext cx="854400" cy="8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5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Icons library – Charcoal, page 2</a:t>
            </a:r>
            <a:endParaRPr/>
          </a:p>
        </p:txBody>
      </p:sp>
      <p:sp>
        <p:nvSpPr>
          <p:cNvPr id="758" name="Google Shape;758;p55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759" name="Google Shape;759;p55"/>
          <p:cNvSpPr txBox="1"/>
          <p:nvPr>
            <p:ph idx="2" type="body"/>
          </p:nvPr>
        </p:nvSpPr>
        <p:spPr>
          <a:xfrm>
            <a:off x="720000" y="908720"/>
            <a:ext cx="8542867" cy="475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COPY AND PASTE WHERE NEEDED</a:t>
            </a:r>
            <a:endParaRPr/>
          </a:p>
        </p:txBody>
      </p:sp>
      <p:pic>
        <p:nvPicPr>
          <p:cNvPr id="760" name="Google Shape;76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1213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8959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86704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34449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82195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29940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377685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25435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3467" y="258192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91213" y="258192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138959" y="258192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5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386704" y="258192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5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634449" y="258192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5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882195" y="258192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5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129940" y="258192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5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377685" y="258192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625435" y="258192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43467" y="359102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91213" y="359102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138959" y="359102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386704" y="359102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5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634449" y="359102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5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882195" y="359102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5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129940" y="359102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377685" y="359102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0625435" y="359102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643467" y="459814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891213" y="459814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5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138959" y="459814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5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386704" y="459814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5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634449" y="459814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5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6882195" y="459814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5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8129940" y="459814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5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9377685" y="459814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5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0625435" y="4598144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5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643467" y="5534248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55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891213" y="5534248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55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3138959" y="5534248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55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4386704" y="5534248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55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5634449" y="5534248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55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6882195" y="5534248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55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8129940" y="5534248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55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9377685" y="5534248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5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10625435" y="5534248"/>
            <a:ext cx="854400" cy="8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6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Icons library – Charcoal, page 3</a:t>
            </a:r>
            <a:endParaRPr/>
          </a:p>
        </p:txBody>
      </p:sp>
      <p:sp>
        <p:nvSpPr>
          <p:cNvPr id="810" name="Google Shape;810;p56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811" name="Google Shape;811;p56"/>
          <p:cNvSpPr txBox="1"/>
          <p:nvPr>
            <p:ph idx="2" type="body"/>
          </p:nvPr>
        </p:nvSpPr>
        <p:spPr>
          <a:xfrm>
            <a:off x="720000" y="908720"/>
            <a:ext cx="8542867" cy="475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COPY AND PASTE WHERE NEEDED</a:t>
            </a:r>
            <a:endParaRPr/>
          </a:p>
        </p:txBody>
      </p:sp>
      <p:pic>
        <p:nvPicPr>
          <p:cNvPr id="812" name="Google Shape;81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1213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8959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86704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34449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82195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29940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377685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5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25435" y="157480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5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3467" y="258192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5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91213" y="258192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5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138959" y="258192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5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386704" y="2581920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5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634132" y="2586151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5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881553" y="2569219"/>
            <a:ext cx="854400" cy="8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5608410" y="6183276"/>
            <a:ext cx="5772668" cy="275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>
            <p:ph type="title"/>
          </p:nvPr>
        </p:nvSpPr>
        <p:spPr>
          <a:xfrm>
            <a:off x="5639120" y="2708920"/>
            <a:ext cx="566555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Section header</a:t>
            </a:r>
            <a:endParaRPr/>
          </a:p>
        </p:txBody>
      </p:sp>
      <p:sp>
        <p:nvSpPr>
          <p:cNvPr id="134" name="Google Shape;134;p19"/>
          <p:cNvSpPr txBox="1"/>
          <p:nvPr>
            <p:ph idx="2" type="body"/>
          </p:nvPr>
        </p:nvSpPr>
        <p:spPr>
          <a:xfrm>
            <a:off x="5638360" y="3357564"/>
            <a:ext cx="5666316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FOR TOPIC CHANGES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695326" y="1620000"/>
            <a:ext cx="10761574" cy="4709351"/>
          </a:xfrm>
          <a:prstGeom prst="rect">
            <a:avLst/>
          </a:prstGeom>
          <a:solidFill>
            <a:srgbClr val="E6E4DC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3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Agenda layout</a:t>
            </a:r>
            <a:endParaRPr/>
          </a:p>
        </p:txBody>
      </p:sp>
      <p:sp>
        <p:nvSpPr>
          <p:cNvPr id="141" name="Google Shape;141;p20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720000" y="908720"/>
            <a:ext cx="8542867" cy="44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AGENDA REQUIRED</a:t>
            </a:r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4450702" y="1761885"/>
            <a:ext cx="6767929" cy="438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A6192E"/>
              </a:buClr>
              <a:buSzPts val="1800"/>
              <a:buFont typeface="Arial"/>
              <a:buAutoNum type="arabicPeriod"/>
            </a:pPr>
            <a:r>
              <a:rPr lang="en-A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text frame has been designed not to include bullets. 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A6192E"/>
              </a:buClr>
              <a:buSzPts val="1800"/>
              <a:buFont typeface="Arial"/>
              <a:buAutoNum type="arabicPeriod"/>
            </a:pPr>
            <a:r>
              <a:rPr lang="en-A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 is Arial size 18.</a:t>
            </a:r>
            <a:endParaRPr/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A6192E"/>
              </a:buClr>
              <a:buSzPts val="1800"/>
              <a:buFont typeface="Arial"/>
              <a:buAutoNum type="arabicPeriod"/>
            </a:pPr>
            <a:r>
              <a:rPr lang="en-A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Xxxxxxxx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A6192E"/>
              </a:buClr>
              <a:buSzPts val="1800"/>
              <a:buFont typeface="Arial"/>
              <a:buAutoNum type="arabicPeriod"/>
            </a:pPr>
            <a:r>
              <a:rPr lang="en-A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Xxxxxxxxxxxxx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1200"/>
              </a:spcBef>
              <a:spcAft>
                <a:spcPts val="0"/>
              </a:spcAft>
              <a:buClr>
                <a:srgbClr val="A6192E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C21_190.5x254_PowerPoint_Images_Cov v3.png" id="145" name="Google Shape;145;p20"/>
          <p:cNvPicPr preferRelativeResize="0"/>
          <p:nvPr/>
        </p:nvPicPr>
        <p:blipFill rotWithShape="1">
          <a:blip r:embed="rId3">
            <a:alphaModFix/>
          </a:blip>
          <a:srcRect b="0" l="4364" r="0" t="0"/>
          <a:stretch/>
        </p:blipFill>
        <p:spPr>
          <a:xfrm>
            <a:off x="695326" y="1499839"/>
            <a:ext cx="3029286" cy="4956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One column content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720000" y="1620000"/>
            <a:ext cx="1080000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/>
              <a:t>This text frame has been designed not to include bullets.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/>
              <a:t>Content is Arial size 18.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/>
              <a:t>Select this layout by going to Home | New Slide | One column content.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/>
              <a:t>Change a slide to this layout by going to Home | Layout | One column content. This can be useful when converting presentations from an older style.</a:t>
            </a:r>
            <a:endParaRPr/>
          </a:p>
        </p:txBody>
      </p:sp>
      <p:sp>
        <p:nvSpPr>
          <p:cNvPr id="152" name="Google Shape;152;p21"/>
          <p:cNvSpPr txBox="1"/>
          <p:nvPr>
            <p:ph idx="11" type="ftr"/>
          </p:nvPr>
        </p:nvSpPr>
        <p:spPr>
          <a:xfrm>
            <a:off x="720000" y="6381329"/>
            <a:ext cx="53046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54" name="Google Shape;154;p21"/>
          <p:cNvSpPr txBox="1"/>
          <p:nvPr>
            <p:ph idx="2" type="body"/>
          </p:nvPr>
        </p:nvSpPr>
        <p:spPr>
          <a:xfrm>
            <a:off x="720000" y="908720"/>
            <a:ext cx="8542867" cy="475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ONE COLUMN REQUIRED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720000" y="1620000"/>
            <a:ext cx="10776675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/>
              <a:t>Bullets are set in Arial size 18.</a:t>
            </a:r>
            <a:endParaRPr/>
          </a:p>
          <a:p>
            <a:pPr indent="-342900" lvl="1" marL="8001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</a:pPr>
            <a:r>
              <a:rPr lang="en-AU"/>
              <a:t>Second-line bullets are Arial size 18.</a:t>
            </a:r>
            <a:endParaRPr/>
          </a:p>
          <a:p>
            <a:pPr indent="-285750" lvl="2" marL="12001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AU"/>
              <a:t>Third-line bullets are Arial size 18.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/>
              <a:t>Use Tab and Shift + Tab to promote and demote bullets. </a:t>
            </a:r>
            <a:endParaRPr/>
          </a:p>
          <a:p>
            <a:pPr indent="-342900" lvl="1" marL="8001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</a:pPr>
            <a:r>
              <a:rPr lang="en-AU"/>
              <a:t>Note: Your cursor must be at the beginning of the bullet for this to work.</a:t>
            </a:r>
            <a:endParaRPr/>
          </a:p>
          <a:p>
            <a:pPr indent="-342900" lvl="1" marL="8001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</a:pPr>
            <a:r>
              <a:rPr lang="en-AU"/>
              <a:t>You can also use the ‘Increase List Level’ and ‘Decrease List Level’ buttons under Home | Paragraph.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/>
              <a:t>Select this layout by going to Home | New Slide | One column bullets.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/>
              <a:t>Change a slide to this layout by going to Home | Layout | One column bullets. This can be useful when converting presentations from an older style.</a:t>
            </a:r>
            <a:endParaRPr/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>
            <p:ph type="title"/>
          </p:nvPr>
        </p:nvSpPr>
        <p:spPr>
          <a:xfrm>
            <a:off x="724996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One column bullets</a:t>
            </a:r>
            <a:endParaRPr/>
          </a:p>
        </p:txBody>
      </p:sp>
      <p:sp>
        <p:nvSpPr>
          <p:cNvPr id="161" name="Google Shape;161;p22"/>
          <p:cNvSpPr txBox="1"/>
          <p:nvPr>
            <p:ph idx="11" type="ftr"/>
          </p:nvPr>
        </p:nvSpPr>
        <p:spPr>
          <a:xfrm>
            <a:off x="623392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737600" y="6381329"/>
            <a:ext cx="2759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63" name="Google Shape;163;p22"/>
          <p:cNvSpPr txBox="1"/>
          <p:nvPr>
            <p:ph idx="2" type="body"/>
          </p:nvPr>
        </p:nvSpPr>
        <p:spPr>
          <a:xfrm>
            <a:off x="724996" y="908720"/>
            <a:ext cx="8542867" cy="3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ONE COLUMN AND BULLETS REQUIRED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0" l="3994" r="7680" t="0"/>
          <a:stretch/>
        </p:blipFill>
        <p:spPr>
          <a:xfrm>
            <a:off x="2933395" y="1620000"/>
            <a:ext cx="1944868" cy="1467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0" l="3994" r="7680" t="0"/>
          <a:stretch/>
        </p:blipFill>
        <p:spPr>
          <a:xfrm>
            <a:off x="727711" y="1620000"/>
            <a:ext cx="1944868" cy="1467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b="0" l="3994" r="7680" t="0"/>
          <a:stretch/>
        </p:blipFill>
        <p:spPr>
          <a:xfrm>
            <a:off x="5133726" y="1620000"/>
            <a:ext cx="1944868" cy="1467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b="0" l="3994" r="7680" t="0"/>
          <a:stretch/>
        </p:blipFill>
        <p:spPr>
          <a:xfrm>
            <a:off x="7336167" y="1620000"/>
            <a:ext cx="1944868" cy="1467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 b="0" l="3994" r="7680" t="0"/>
          <a:stretch/>
        </p:blipFill>
        <p:spPr>
          <a:xfrm>
            <a:off x="9538608" y="1620000"/>
            <a:ext cx="1944868" cy="146757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AU"/>
              <a:t>Team slide</a:t>
            </a:r>
            <a:endParaRPr/>
          </a:p>
        </p:txBody>
      </p:sp>
      <p:sp>
        <p:nvSpPr>
          <p:cNvPr id="174" name="Google Shape;174;p23"/>
          <p:cNvSpPr txBox="1"/>
          <p:nvPr>
            <p:ph idx="11" type="ftr"/>
          </p:nvPr>
        </p:nvSpPr>
        <p:spPr>
          <a:xfrm>
            <a:off x="720000" y="6381329"/>
            <a:ext cx="53765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OFFICE | FACULTY | DEPARTMENT</a:t>
            </a:r>
            <a:endParaRPr/>
          </a:p>
        </p:txBody>
      </p:sp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8737600" y="638132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720000" y="908720"/>
            <a:ext cx="8542867" cy="44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USE WHEN TEAM SLIDE REQUIRED</a:t>
            </a:r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727966" y="3085161"/>
            <a:ext cx="1944002" cy="2989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/>
          </a:p>
        </p:txBody>
      </p:sp>
      <p:sp>
        <p:nvSpPr>
          <p:cNvPr id="178" name="Google Shape;178;p23"/>
          <p:cNvSpPr txBox="1"/>
          <p:nvPr/>
        </p:nvSpPr>
        <p:spPr>
          <a:xfrm>
            <a:off x="2931109" y="3085161"/>
            <a:ext cx="1944002" cy="2989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5134252" y="3085161"/>
            <a:ext cx="1944002" cy="29896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9540536" y="3085161"/>
            <a:ext cx="1944002" cy="2989662"/>
          </a:xfrm>
          <a:prstGeom prst="rect">
            <a:avLst/>
          </a:prstGeom>
          <a:solidFill>
            <a:srgbClr val="80225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/>
          </a:p>
        </p:txBody>
      </p:sp>
      <p:sp>
        <p:nvSpPr>
          <p:cNvPr id="181" name="Google Shape;181;p23"/>
          <p:cNvSpPr txBox="1"/>
          <p:nvPr/>
        </p:nvSpPr>
        <p:spPr>
          <a:xfrm>
            <a:off x="7337394" y="3085161"/>
            <a:ext cx="1944002" cy="2989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C UNI BASIC_Round 1 Draft for feedback">
  <a:themeElements>
    <a:clrScheme name="MQU Colours">
      <a:dk1>
        <a:srgbClr val="000000"/>
      </a:dk1>
      <a:lt1>
        <a:srgbClr val="FFFFFF"/>
      </a:lt1>
      <a:dk2>
        <a:srgbClr val="D6D2C4"/>
      </a:dk2>
      <a:lt2>
        <a:srgbClr val="E6E4DC"/>
      </a:lt2>
      <a:accent1>
        <a:srgbClr val="A6192E"/>
      </a:accent1>
      <a:accent2>
        <a:srgbClr val="76232F"/>
      </a:accent2>
      <a:accent3>
        <a:srgbClr val="D6001C"/>
      </a:accent3>
      <a:accent4>
        <a:srgbClr val="C6007E"/>
      </a:accent4>
      <a:accent5>
        <a:srgbClr val="80225F"/>
      </a:accent5>
      <a:accent6>
        <a:srgbClr val="373A36"/>
      </a:accent6>
      <a:hlink>
        <a:srgbClr val="A6192E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